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87" r:id="rId2"/>
    <p:sldMasterId id="2147483675" r:id="rId3"/>
  </p:sldMasterIdLst>
  <p:notesMasterIdLst>
    <p:notesMasterId r:id="rId8"/>
  </p:notesMasterIdLst>
  <p:handoutMasterIdLst>
    <p:handoutMasterId r:id="rId9"/>
  </p:handoutMasterIdLst>
  <p:sldIdLst>
    <p:sldId id="360" r:id="rId4"/>
    <p:sldId id="377" r:id="rId5"/>
    <p:sldId id="383" r:id="rId6"/>
    <p:sldId id="384" r:id="rId7"/>
  </p:sldIdLst>
  <p:sldSz cx="10693400" cy="7561263"/>
  <p:notesSz cx="6669088" cy="9928225"/>
  <p:defaultTextStyle>
    <a:defPPr>
      <a:defRPr lang="de-DE"/>
    </a:defPPr>
    <a:lvl1pPr marL="0" algn="l" defTabSz="5214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436" algn="l" defTabSz="5214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872" algn="l" defTabSz="5214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308" algn="l" defTabSz="5214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744" algn="l" defTabSz="5214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179" algn="l" defTabSz="5214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616" algn="l" defTabSz="5214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052" algn="l" defTabSz="5214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1487" algn="l" defTabSz="5214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표지" id="{BB71A977-6969-4E4E-B83D-3E7B5551884B}">
          <p14:sldIdLst>
            <p14:sldId id="360"/>
          </p14:sldIdLst>
        </p14:section>
        <p14:section name="목차" id="{32F980EA-31C1-1844-92E4-FFA956FFFD4F}">
          <p14:sldIdLst>
            <p14:sldId id="377"/>
          </p14:sldIdLst>
        </p14:section>
        <p14:section name="본문 텍스트" id="{9737CD3A-E41E-314E-9043-FF634258A7F7}">
          <p14:sldIdLst>
            <p14:sldId id="383"/>
            <p14:sldId id="384"/>
          </p14:sldIdLst>
        </p14:section>
        <p14:section name="본문 이미지" id="{11216EE1-7CD6-B54D-8231-3DB0B296CB8F}">
          <p14:sldIdLst/>
        </p14:section>
        <p14:section name="그래픽 서식" id="{52E15882-0D5E-8543-9398-9D19993E880B}">
          <p14:sldIdLst/>
        </p14:section>
        <p14:section name="특수 보고용 표지" id="{AD311134-8407-4830-8A24-021893942E70}">
          <p14:sldIdLst/>
        </p14:section>
        <p14:section name="특수 보고용 간지" id="{7E019668-26A6-4704-B796-84581857708E}">
          <p14:sldIdLst/>
        </p14:section>
        <p14:section name="컴포넌트 및 기본그리드" id="{09DB8369-3E33-46D4-82BC-A3B6F6FA6211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2">
          <p15:clr>
            <a:srgbClr val="A4A3A4"/>
          </p15:clr>
        </p15:guide>
        <p15:guide id="2" orient="horz" pos="4581">
          <p15:clr>
            <a:srgbClr val="A4A3A4"/>
          </p15:clr>
        </p15:guide>
        <p15:guide id="3" orient="horz" pos="734">
          <p15:clr>
            <a:srgbClr val="A4A3A4"/>
          </p15:clr>
        </p15:guide>
        <p15:guide id="4" orient="horz" pos="4519">
          <p15:clr>
            <a:srgbClr val="A4A3A4"/>
          </p15:clr>
        </p15:guide>
        <p15:guide id="5" orient="horz" pos="4204">
          <p15:clr>
            <a:srgbClr val="A4A3A4"/>
          </p15:clr>
        </p15:guide>
        <p15:guide id="6" orient="horz" pos="482">
          <p15:clr>
            <a:srgbClr val="A4A3A4"/>
          </p15:clr>
        </p15:guide>
        <p15:guide id="7" orient="horz" pos="1081">
          <p15:clr>
            <a:srgbClr val="A4A3A4"/>
          </p15:clr>
        </p15:guide>
        <p15:guide id="8" orient="horz" pos="4258">
          <p15:clr>
            <a:srgbClr val="A4A3A4"/>
          </p15:clr>
        </p15:guide>
        <p15:guide id="9" orient="horz" pos="1852">
          <p15:clr>
            <a:srgbClr val="A4A3A4"/>
          </p15:clr>
        </p15:guide>
        <p15:guide id="10" orient="horz" pos="2020">
          <p15:clr>
            <a:srgbClr val="A4A3A4"/>
          </p15:clr>
        </p15:guide>
        <p15:guide id="11" pos="6108">
          <p15:clr>
            <a:srgbClr val="A4A3A4"/>
          </p15:clr>
        </p15:guide>
        <p15:guide id="12" pos="6509">
          <p15:clr>
            <a:srgbClr val="A4A3A4"/>
          </p15:clr>
        </p15:guide>
        <p15:guide id="13" pos="3433">
          <p15:clr>
            <a:srgbClr val="A4A3A4"/>
          </p15:clr>
        </p15:guide>
        <p15:guide id="14" pos="227">
          <p15:clr>
            <a:srgbClr val="A4A3A4"/>
          </p15:clr>
        </p15:guide>
        <p15:guide id="15" pos="1166">
          <p15:clr>
            <a:srgbClr val="A4A3A4"/>
          </p15:clr>
        </p15:guide>
        <p15:guide id="16" pos="5573">
          <p15:clr>
            <a:srgbClr val="A4A3A4"/>
          </p15:clr>
        </p15:guide>
        <p15:guide id="17" pos="5442">
          <p15:clr>
            <a:srgbClr val="A4A3A4"/>
          </p15:clr>
        </p15:guide>
        <p15:guide id="18" pos="4502">
          <p15:clr>
            <a:srgbClr val="A4A3A4"/>
          </p15:clr>
        </p15:guide>
        <p15:guide id="19" pos="4379">
          <p15:clr>
            <a:srgbClr val="A4A3A4"/>
          </p15:clr>
        </p15:guide>
        <p15:guide id="20" pos="3303">
          <p15:clr>
            <a:srgbClr val="A4A3A4"/>
          </p15:clr>
        </p15:guide>
        <p15:guide id="21" pos="2234">
          <p15:clr>
            <a:srgbClr val="A4A3A4"/>
          </p15:clr>
        </p15:guide>
        <p15:guide id="22" pos="1297">
          <p15:clr>
            <a:srgbClr val="A4A3A4"/>
          </p15:clr>
        </p15:guide>
        <p15:guide id="23" pos="630">
          <p15:clr>
            <a:srgbClr val="A4A3A4"/>
          </p15:clr>
        </p15:guide>
        <p15:guide id="24" pos="762">
          <p15:clr>
            <a:srgbClr val="A4A3A4"/>
          </p15:clr>
        </p15:guide>
        <p15:guide id="25" pos="2898">
          <p15:clr>
            <a:srgbClr val="A4A3A4"/>
          </p15:clr>
        </p15:guide>
        <p15:guide id="26" pos="2366">
          <p15:clr>
            <a:srgbClr val="A4A3A4"/>
          </p15:clr>
        </p15:guide>
        <p15:guide id="27" pos="2768">
          <p15:clr>
            <a:srgbClr val="A4A3A4"/>
          </p15:clr>
        </p15:guide>
        <p15:guide id="28" pos="1700">
          <p15:clr>
            <a:srgbClr val="A4A3A4"/>
          </p15:clr>
        </p15:guide>
        <p15:guide id="29" pos="3837">
          <p15:clr>
            <a:srgbClr val="A4A3A4"/>
          </p15:clr>
        </p15:guide>
        <p15:guide id="30" pos="3969">
          <p15:clr>
            <a:srgbClr val="A4A3A4"/>
          </p15:clr>
        </p15:guide>
        <p15:guide id="31" pos="4908">
          <p15:clr>
            <a:srgbClr val="A4A3A4"/>
          </p15:clr>
        </p15:guide>
        <p15:guide id="32" pos="5038">
          <p15:clr>
            <a:srgbClr val="A4A3A4"/>
          </p15:clr>
        </p15:guide>
        <p15:guide id="33" pos="5977">
          <p15:clr>
            <a:srgbClr val="A4A3A4"/>
          </p15:clr>
        </p15:guide>
        <p15:guide id="34" pos="182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D7F4FF"/>
    <a:srgbClr val="002C5F"/>
    <a:srgbClr val="FFFFCC"/>
    <a:srgbClr val="E4DCD3"/>
    <a:srgbClr val="C6C1B7"/>
    <a:srgbClr val="8D8778"/>
    <a:srgbClr val="E9E6E2"/>
    <a:srgbClr val="BFF0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55" autoAdjust="0"/>
    <p:restoredTop sz="95461" autoAdjust="0"/>
  </p:normalViewPr>
  <p:slideViewPr>
    <p:cSldViewPr snapToGrid="0" showGuides="1">
      <p:cViewPr varScale="1">
        <p:scale>
          <a:sx n="100" d="100"/>
          <a:sy n="100" d="100"/>
        </p:scale>
        <p:origin x="1848" y="78"/>
      </p:cViewPr>
      <p:guideLst>
        <p:guide orient="horz" pos="212"/>
        <p:guide orient="horz" pos="4581"/>
        <p:guide orient="horz" pos="734"/>
        <p:guide orient="horz" pos="4519"/>
        <p:guide orient="horz" pos="4204"/>
        <p:guide orient="horz" pos="482"/>
        <p:guide orient="horz" pos="1081"/>
        <p:guide orient="horz" pos="4258"/>
        <p:guide orient="horz" pos="1852"/>
        <p:guide orient="horz" pos="2020"/>
        <p:guide pos="6108"/>
        <p:guide pos="6509"/>
        <p:guide pos="3433"/>
        <p:guide pos="227"/>
        <p:guide pos="1166"/>
        <p:guide pos="5573"/>
        <p:guide pos="5442"/>
        <p:guide pos="4502"/>
        <p:guide pos="4379"/>
        <p:guide pos="3303"/>
        <p:guide pos="2234"/>
        <p:guide pos="1297"/>
        <p:guide pos="630"/>
        <p:guide pos="762"/>
        <p:guide pos="2898"/>
        <p:guide pos="2366"/>
        <p:guide pos="2768"/>
        <p:guide pos="1700"/>
        <p:guide pos="3837"/>
        <p:guide pos="3969"/>
        <p:guide pos="4908"/>
        <p:guide pos="5038"/>
        <p:guide pos="5977"/>
        <p:guide pos="1829"/>
      </p:guideLst>
    </p:cSldViewPr>
  </p:slideViewPr>
  <p:outlineViewPr>
    <p:cViewPr>
      <p:scale>
        <a:sx n="33" d="100"/>
        <a:sy n="33" d="100"/>
      </p:scale>
      <p:origin x="0" y="42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67" d="100"/>
          <a:sy n="67" d="100"/>
        </p:scale>
        <p:origin x="-3120" y="-114"/>
      </p:cViewPr>
      <p:guideLst>
        <p:guide orient="horz" pos="3128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889938" cy="4964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>
              <a:latin typeface="현대산스 Head" panose="020B0600000101010101" pitchFamily="50" charset="-127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777608" y="2"/>
            <a:ext cx="2889938" cy="4964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74C10B-FD06-F240-8AF9-C1AB7D589BAF}" type="datetimeFigureOut">
              <a:rPr lang="de-DE" smtClean="0">
                <a:latin typeface="현대산스 Head" panose="020B0600000101010101" pitchFamily="50" charset="-127"/>
              </a:rPr>
              <a:pPr/>
              <a:t>31.08.2018</a:t>
            </a:fld>
            <a:endParaRPr lang="de-DE" dirty="0">
              <a:latin typeface="현대산스 Head" panose="020B0600000101010101" pitchFamily="50" charset="-127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9430092"/>
            <a:ext cx="2889938" cy="4964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>
              <a:latin typeface="현대산스 Head" panose="020B0600000101010101" pitchFamily="50" charset="-127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777608" y="9430092"/>
            <a:ext cx="2889938" cy="4964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FE050C-2746-3F48-B8C5-7DAA1EAB31CD}" type="slidenum">
              <a:rPr lang="de-DE" smtClean="0">
                <a:latin typeface="현대산스 Head" panose="020B0600000101010101" pitchFamily="50" charset="-127"/>
              </a:rPr>
              <a:pPr/>
              <a:t>‹#›</a:t>
            </a:fld>
            <a:endParaRPr lang="de-DE" dirty="0">
              <a:latin typeface="현대산스 Hea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653104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889938" cy="4964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현대산스 Head" panose="020B0600000101010101" pitchFamily="50" charset="-127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777608" y="2"/>
            <a:ext cx="2889938" cy="4964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현대산스 Head" panose="020B0600000101010101" pitchFamily="50" charset="-127"/>
              </a:defRPr>
            </a:lvl1pPr>
          </a:lstStyle>
          <a:p>
            <a:fld id="{EFF4B5C2-5DC9-8F45-8247-D282A2E36C81}" type="datetimeFigureOut">
              <a:rPr lang="de-DE" smtClean="0"/>
              <a:pPr/>
              <a:t>31.08.2018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704850" y="744538"/>
            <a:ext cx="5259388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430092"/>
            <a:ext cx="2889938" cy="4964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현대산스 Head" panose="020B0600000101010101" pitchFamily="50" charset="-127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777608" y="9430092"/>
            <a:ext cx="2889938" cy="4964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현대산스 Head" panose="020B0600000101010101" pitchFamily="50" charset="-127"/>
              </a:defRPr>
            </a:lvl1pPr>
          </a:lstStyle>
          <a:p>
            <a:fld id="{71DF7CCD-8A4B-8D44-B710-51F660176698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528574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521436" rtl="0" eaLnBrk="1" latinLnBrk="0" hangingPunct="1">
      <a:defRPr sz="1400" kern="1200">
        <a:solidFill>
          <a:schemeClr val="tx1"/>
        </a:solidFill>
        <a:latin typeface="현대산스 Head" panose="020B0600000101010101" pitchFamily="50" charset="-127"/>
        <a:ea typeface="+mn-ea"/>
        <a:cs typeface="+mn-cs"/>
      </a:defRPr>
    </a:lvl1pPr>
    <a:lvl2pPr marL="521436" algn="l" defTabSz="521436" rtl="0" eaLnBrk="1" latinLnBrk="0" hangingPunct="1">
      <a:defRPr sz="1400" kern="1200">
        <a:solidFill>
          <a:schemeClr val="tx1"/>
        </a:solidFill>
        <a:latin typeface="현대산스 Head" panose="020B0600000101010101" pitchFamily="50" charset="-127"/>
        <a:ea typeface="+mn-ea"/>
        <a:cs typeface="+mn-cs"/>
      </a:defRPr>
    </a:lvl2pPr>
    <a:lvl3pPr marL="1042872" algn="l" defTabSz="521436" rtl="0" eaLnBrk="1" latinLnBrk="0" hangingPunct="1">
      <a:defRPr sz="1400" kern="1200">
        <a:solidFill>
          <a:schemeClr val="tx1"/>
        </a:solidFill>
        <a:latin typeface="현대산스 Head" panose="020B0600000101010101" pitchFamily="50" charset="-127"/>
        <a:ea typeface="+mn-ea"/>
        <a:cs typeface="+mn-cs"/>
      </a:defRPr>
    </a:lvl3pPr>
    <a:lvl4pPr marL="1564308" algn="l" defTabSz="521436" rtl="0" eaLnBrk="1" latinLnBrk="0" hangingPunct="1">
      <a:defRPr sz="1400" kern="1200">
        <a:solidFill>
          <a:schemeClr val="tx1"/>
        </a:solidFill>
        <a:latin typeface="현대산스 Head" panose="020B0600000101010101" pitchFamily="50" charset="-127"/>
        <a:ea typeface="+mn-ea"/>
        <a:cs typeface="+mn-cs"/>
      </a:defRPr>
    </a:lvl4pPr>
    <a:lvl5pPr marL="2085744" algn="l" defTabSz="521436" rtl="0" eaLnBrk="1" latinLnBrk="0" hangingPunct="1">
      <a:defRPr sz="1400" kern="1200">
        <a:solidFill>
          <a:schemeClr val="tx1"/>
        </a:solidFill>
        <a:latin typeface="현대산스 Head" panose="020B0600000101010101" pitchFamily="50" charset="-127"/>
        <a:ea typeface="+mn-ea"/>
        <a:cs typeface="+mn-cs"/>
      </a:defRPr>
    </a:lvl5pPr>
    <a:lvl6pPr marL="2607179" algn="l" defTabSz="52143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616" algn="l" defTabSz="52143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052" algn="l" defTabSz="52143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487" algn="l" defTabSz="52143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arm Sand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de-DE" noProof="0" dirty="0">
              <a:latin typeface="현대산스 Head" panose="020B0600000101010101" pitchFamily="50" charset="-127"/>
              <a:ea typeface="현대산스 Head" panose="020B0600000101010101" pitchFamily="50" charset="-127"/>
            </a:endParaRPr>
          </a:p>
        </p:txBody>
      </p:sp>
      <p:sp>
        <p:nvSpPr>
          <p:cNvPr id="9" name="Bildplatzhalter 2"/>
          <p:cNvSpPr>
            <a:spLocks noGrp="1"/>
          </p:cNvSpPr>
          <p:nvPr>
            <p:ph type="pic" idx="13"/>
          </p:nvPr>
        </p:nvSpPr>
        <p:spPr>
          <a:xfrm>
            <a:off x="360000" y="0"/>
            <a:ext cx="9972000" cy="640800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0" indent="0">
              <a:buNone/>
              <a:defRPr sz="800" b="0" i="0">
                <a:latin typeface="현대산스 Head" panose="020B0600000101010101" pitchFamily="50" charset="-127"/>
              </a:defRPr>
            </a:lvl1pPr>
            <a:lvl2pPr marL="521436" indent="0">
              <a:buNone/>
              <a:defRPr sz="3200"/>
            </a:lvl2pPr>
            <a:lvl3pPr marL="1042872" indent="0">
              <a:buNone/>
              <a:defRPr sz="2700"/>
            </a:lvl3pPr>
            <a:lvl4pPr marL="1564308" indent="0">
              <a:buNone/>
              <a:defRPr sz="2300"/>
            </a:lvl4pPr>
            <a:lvl5pPr marL="2085744" indent="0">
              <a:buNone/>
              <a:defRPr sz="2300"/>
            </a:lvl5pPr>
            <a:lvl6pPr marL="2607179" indent="0">
              <a:buNone/>
              <a:defRPr sz="2300"/>
            </a:lvl6pPr>
            <a:lvl7pPr marL="3128616" indent="0">
              <a:buNone/>
              <a:defRPr sz="2300"/>
            </a:lvl7pPr>
            <a:lvl8pPr marL="3650052" indent="0">
              <a:buNone/>
              <a:defRPr sz="2300"/>
            </a:lvl8pPr>
            <a:lvl9pPr marL="4171487" indent="0">
              <a:buNone/>
              <a:defRPr sz="2300"/>
            </a:lvl9pPr>
          </a:lstStyle>
          <a:p>
            <a:r>
              <a:rPr lang="ko-KR" altLang="en-US" noProof="0" dirty="0" smtClean="0"/>
              <a:t>그림을 추가하려면 아이콘을 클릭하십시오</a:t>
            </a:r>
            <a:endParaRPr lang="de-DE" noProof="0" dirty="0"/>
          </a:p>
        </p:txBody>
      </p:sp>
      <p:pic>
        <p:nvPicPr>
          <p:cNvPr id="11" name="Bild 18" descr="Hyundai_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333" y="7138763"/>
            <a:ext cx="1435018" cy="198735"/>
          </a:xfrm>
          <a:prstGeom prst="rect">
            <a:avLst/>
          </a:prstGeom>
        </p:spPr>
      </p:pic>
      <p:sp>
        <p:nvSpPr>
          <p:cNvPr id="16" name="Titel 1"/>
          <p:cNvSpPr>
            <a:spLocks noGrp="1"/>
          </p:cNvSpPr>
          <p:nvPr>
            <p:ph type="ctrTitle" hasCustomPrompt="1"/>
          </p:nvPr>
        </p:nvSpPr>
        <p:spPr>
          <a:xfrm>
            <a:off x="712800" y="1498500"/>
            <a:ext cx="9000000" cy="49222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4573"/>
              </a:lnSpc>
              <a:defRPr sz="3600" baseline="0">
                <a:latin typeface="+mj-lt"/>
              </a:defRPr>
            </a:lvl1pPr>
          </a:lstStyle>
          <a:p>
            <a:r>
              <a:rPr lang="en-US" noProof="0" dirty="0" smtClean="0"/>
              <a:t>Standard title headline</a:t>
            </a:r>
            <a:endParaRPr lang="en-US" noProof="0" dirty="0"/>
          </a:p>
        </p:txBody>
      </p:sp>
      <p:sp>
        <p:nvSpPr>
          <p:cNvPr id="1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720000" y="2817303"/>
            <a:ext cx="8999271" cy="234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1200" b="0">
                <a:solidFill>
                  <a:srgbClr val="000000"/>
                </a:solidFill>
                <a:latin typeface="+mn-lt"/>
                <a:ea typeface="현대산스 Head" panose="020B0600000101010101" pitchFamily="50" charset="-127"/>
              </a:defRPr>
            </a:lvl1pPr>
            <a:lvl2pPr marL="52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Month DD, YY</a:t>
            </a:r>
            <a:endParaRPr lang="en-US" noProof="0" dirty="0"/>
          </a:p>
        </p:txBody>
      </p:sp>
      <p:sp>
        <p:nvSpPr>
          <p:cNvPr id="14" name="Textplatzhalter 4"/>
          <p:cNvSpPr>
            <a:spLocks noGrp="1"/>
          </p:cNvSpPr>
          <p:nvPr>
            <p:ph type="body" sz="quarter" idx="15" hasCustomPrompt="1"/>
          </p:nvPr>
        </p:nvSpPr>
        <p:spPr>
          <a:xfrm>
            <a:off x="712800" y="2000250"/>
            <a:ext cx="9000000" cy="4572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ts val="4573"/>
              </a:lnSpc>
              <a:spcBef>
                <a:spcPts val="0"/>
              </a:spcBef>
              <a:defRPr sz="2800" b="0" baseline="0">
                <a:latin typeface="+mn-lt"/>
                <a:ea typeface="현대산스 Head" panose="020B0600000101010101" pitchFamily="50" charset="-127"/>
              </a:defRPr>
            </a:lvl1pPr>
          </a:lstStyle>
          <a:p>
            <a:pPr lvl="0"/>
            <a:r>
              <a:rPr lang="en-US" noProof="0" dirty="0" smtClean="0"/>
              <a:t>Optional second line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533357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Image1_Text_14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21"/>
          </p:nvPr>
        </p:nvSpPr>
        <p:spPr>
          <a:xfrm>
            <a:off x="1080000" y="7143437"/>
            <a:ext cx="1404000" cy="180000"/>
          </a:xfrm>
          <a:prstGeom prst="rect">
            <a:avLst/>
          </a:prstGeom>
        </p:spPr>
        <p:txBody>
          <a:bodyPr/>
          <a:lstStyle>
            <a:lvl1pPr>
              <a:defRPr>
                <a:latin typeface="현대산스 Head" panose="020B0600000101010101" pitchFamily="50" charset="-127"/>
                <a:ea typeface="현대산스 Head" panose="020B0600000101010101" pitchFamily="50" charset="-127"/>
              </a:defRPr>
            </a:lvl1pPr>
          </a:lstStyle>
          <a:p>
            <a:fld id="{AC135C84-C24E-4ED3-A8A7-9D58FD2441B4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23"/>
          </p:nvPr>
        </p:nvSpPr>
        <p:spPr>
          <a:xfrm>
            <a:off x="360000" y="7142400"/>
            <a:ext cx="637200" cy="180000"/>
          </a:xfrm>
          <a:prstGeom prst="rect">
            <a:avLst/>
          </a:prstGeom>
        </p:spPr>
        <p:txBody>
          <a:bodyPr/>
          <a:lstStyle/>
          <a:p>
            <a:fld id="{DD317690-C5EB-F34F-B036-C349E52C6879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6" name="Textplatzhalter 19"/>
          <p:cNvSpPr>
            <a:spLocks noGrp="1"/>
          </p:cNvSpPr>
          <p:nvPr>
            <p:ph type="body" sz="quarter" idx="24" hasCustomPrompt="1"/>
          </p:nvPr>
        </p:nvSpPr>
        <p:spPr>
          <a:xfrm>
            <a:off x="352800" y="754125"/>
            <a:ext cx="9972675" cy="600013"/>
          </a:xfrm>
        </p:spPr>
        <p:txBody>
          <a:bodyPr/>
          <a:lstStyle>
            <a:lvl1pPr marL="0" marR="0" indent="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baseline="0">
                <a:latin typeface="+mn-ea"/>
                <a:ea typeface="+mn-ea"/>
              </a:defRPr>
            </a:lvl1pPr>
          </a:lstStyle>
          <a:p>
            <a:pPr marL="0" marR="0" lvl="0" indent="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소제목 및 본문</a:t>
            </a:r>
            <a:endParaRPr lang="de-DE" altLang="ko-KR" dirty="0" smtClean="0"/>
          </a:p>
          <a:p>
            <a:pPr lvl="0"/>
            <a:r>
              <a:rPr lang="ko-KR" altLang="en-US" dirty="0" smtClean="0"/>
              <a:t> </a:t>
            </a:r>
            <a:endParaRPr lang="de-DE" dirty="0" smtClean="0"/>
          </a:p>
        </p:txBody>
      </p:sp>
      <p:sp>
        <p:nvSpPr>
          <p:cNvPr id="17" name="Titelplatzhalter 1"/>
          <p:cNvSpPr>
            <a:spLocks noGrp="1"/>
          </p:cNvSpPr>
          <p:nvPr>
            <p:ph type="title"/>
          </p:nvPr>
        </p:nvSpPr>
        <p:spPr>
          <a:xfrm>
            <a:off x="352800" y="238680"/>
            <a:ext cx="8820000" cy="30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endParaRPr lang="en-US" noProof="0" dirty="0"/>
          </a:p>
        </p:txBody>
      </p:sp>
      <p:sp>
        <p:nvSpPr>
          <p:cNvPr id="33" name="Inhaltsplatzhalter 2"/>
          <p:cNvSpPr>
            <a:spLocks noGrp="1"/>
          </p:cNvSpPr>
          <p:nvPr>
            <p:ph idx="18" hasCustomPrompt="1"/>
          </p:nvPr>
        </p:nvSpPr>
        <p:spPr>
          <a:xfrm>
            <a:off x="7146924" y="1711643"/>
            <a:ext cx="3186113" cy="1800000"/>
          </a:xfrm>
          <a:prstGeom prst="rect">
            <a:avLst/>
          </a:prstGeom>
        </p:spPr>
        <p:txBody>
          <a:bodyPr/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+mj-lt"/>
              </a:defRPr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>
                <a:latin typeface="+mn-ea"/>
                <a:ea typeface="+mn-ea"/>
              </a:defRPr>
            </a:lvl2pPr>
            <a:lvl3pPr marL="284400" indent="-284400">
              <a:buFont typeface="Arial" panose="020B0604020202020204" pitchFamily="34" charset="0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284400" indent="-284400">
              <a:buFont typeface="Arial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284400" indent="-284400">
              <a:buFont typeface="Arial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0" marR="0" lvl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 </a:t>
            </a:r>
            <a:r>
              <a:rPr lang="en-US" altLang="ko-KR" noProof="0" dirty="0" smtClean="0"/>
              <a:t>option1 : 20 </a:t>
            </a:r>
            <a:r>
              <a:rPr lang="en-US" altLang="ko-KR" noProof="0" dirty="0" err="1" smtClean="0"/>
              <a:t>pt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34" name="Inhaltsplatzhalter 2"/>
          <p:cNvSpPr>
            <a:spLocks noGrp="1"/>
          </p:cNvSpPr>
          <p:nvPr>
            <p:ph idx="19" hasCustomPrompt="1"/>
          </p:nvPr>
        </p:nvSpPr>
        <p:spPr>
          <a:xfrm>
            <a:off x="7146925" y="3606561"/>
            <a:ext cx="3186113" cy="1620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ts val="336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/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500">
                <a:latin typeface="+mn-ea"/>
                <a:ea typeface="+mn-ea"/>
              </a:defRPr>
            </a:lvl2pPr>
            <a:lvl3pPr marL="176400" indent="-176400">
              <a:spcBef>
                <a:spcPts val="336"/>
              </a:spcBef>
              <a:buFont typeface="Arial" panose="020B0604020202020204" pitchFamily="34" charset="0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spcBef>
                <a:spcPts val="336"/>
              </a:spcBef>
              <a:buFont typeface="Arial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spcBef>
                <a:spcPts val="336"/>
              </a:spcBef>
              <a:buFont typeface="Arial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201183" marR="0" lvl="0" indent="-201183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</a:t>
            </a:r>
            <a:r>
              <a:rPr lang="en-US" noProof="0" dirty="0" smtClean="0"/>
              <a:t> option2 : 15 </a:t>
            </a:r>
            <a:r>
              <a:rPr lang="en-US" noProof="0" dirty="0" err="1" smtClean="0"/>
              <a:t>pt</a:t>
            </a:r>
            <a:endParaRPr lang="en-US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35" name="Inhaltsplatzhalter 2"/>
          <p:cNvSpPr>
            <a:spLocks noGrp="1"/>
          </p:cNvSpPr>
          <p:nvPr>
            <p:ph idx="20" hasCustomPrompt="1"/>
          </p:nvPr>
        </p:nvSpPr>
        <p:spPr>
          <a:xfrm>
            <a:off x="7146925" y="5321480"/>
            <a:ext cx="3186113" cy="1440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ts val="336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/>
            </a:lvl1pPr>
            <a:lvl2pPr marL="0" marR="0" indent="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>
                <a:latin typeface="+mn-ea"/>
                <a:ea typeface="+mn-ea"/>
              </a:defRPr>
            </a:lvl2pPr>
            <a:lvl3pPr marL="176400" indent="-176400">
              <a:spcBef>
                <a:spcPts val="336"/>
              </a:spcBef>
              <a:buFont typeface="Arial" panose="020B0604020202020204" pitchFamily="34" charset="0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spcBef>
                <a:spcPts val="336"/>
              </a:spcBef>
              <a:buFont typeface="Arial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spcBef>
                <a:spcPts val="336"/>
              </a:spcBef>
              <a:buFont typeface="Arial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201183" marR="0" lvl="0" indent="-201183" algn="l" defTabSz="521436" rtl="0" eaLnBrk="1" fontAlgn="auto" latinLnBrk="0" hangingPunct="1">
              <a:lnSpc>
                <a:spcPct val="100000"/>
              </a:lnSpc>
              <a:spcBef>
                <a:spcPts val="38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</a:t>
            </a:r>
            <a:r>
              <a:rPr lang="en-US" noProof="0" dirty="0" smtClean="0"/>
              <a:t> option3 : 13 </a:t>
            </a:r>
            <a:r>
              <a:rPr lang="en-US" noProof="0" dirty="0" err="1" smtClean="0"/>
              <a:t>pt</a:t>
            </a:r>
            <a:endParaRPr lang="en-US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lang="en-US" altLang="ko-KR" noProof="0" dirty="0" smtClean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4"/>
          </p:nvPr>
        </p:nvSpPr>
        <p:spPr>
          <a:xfrm>
            <a:off x="0" y="1716088"/>
            <a:ext cx="6938963" cy="5043487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defRPr sz="800" b="0">
                <a:latin typeface="현대산스 Head" panose="020B0600000101010101" pitchFamily="50" charset="-127"/>
              </a:defRPr>
            </a:lvl1pPr>
          </a:lstStyle>
          <a:p>
            <a:r>
              <a:rPr lang="ko-KR" altLang="en-US" dirty="0" smtClean="0"/>
              <a:t>그림을 추가하려면 아이콘을 클릭하십시오</a:t>
            </a:r>
            <a:endParaRPr lang="de-DE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9385965" y="132508"/>
            <a:ext cx="939510" cy="4121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108000" tIns="18000" rIns="0" bIns="0" rtlCol="0" anchor="ctr">
            <a:noAutofit/>
          </a:bodyPr>
          <a:lstStyle/>
          <a:p>
            <a:r>
              <a:rPr lang="ko-KR" altLang="en-US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공개</a:t>
            </a:r>
            <a:endParaRPr lang="en-US" altLang="ko-KR" sz="1100" dirty="0" err="1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  <a:p>
            <a:r>
              <a:rPr lang="en-US" altLang="ko-KR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Public</a:t>
            </a:r>
            <a:endParaRPr lang="en-US" altLang="ko-KR" sz="1100" b="0" i="0" dirty="0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56122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Images_3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24"/>
          </p:nvPr>
        </p:nvSpPr>
        <p:spPr>
          <a:xfrm>
            <a:off x="1080000" y="7143437"/>
            <a:ext cx="1404000" cy="180000"/>
          </a:xfrm>
          <a:prstGeom prst="rect">
            <a:avLst/>
          </a:prstGeom>
        </p:spPr>
        <p:txBody>
          <a:bodyPr/>
          <a:lstStyle>
            <a:lvl1pPr>
              <a:defRPr>
                <a:latin typeface="현대산스 Head" panose="020B0600000101010101" pitchFamily="50" charset="-127"/>
                <a:ea typeface="현대산스 Head" panose="020B0600000101010101" pitchFamily="50" charset="-127"/>
              </a:defRPr>
            </a:lvl1pPr>
          </a:lstStyle>
          <a:p>
            <a:fld id="{214C8B50-332E-4592-9F42-0F5F0CB65D7D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26"/>
          </p:nvPr>
        </p:nvSpPr>
        <p:spPr>
          <a:xfrm>
            <a:off x="360000" y="7142400"/>
            <a:ext cx="637200" cy="180000"/>
          </a:xfrm>
          <a:prstGeom prst="rect">
            <a:avLst/>
          </a:prstGeom>
        </p:spPr>
        <p:txBody>
          <a:bodyPr/>
          <a:lstStyle/>
          <a:p>
            <a:fld id="{DD317690-C5EB-F34F-B036-C349E52C6879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4" name="Bildplatzhalter 7"/>
          <p:cNvSpPr>
            <a:spLocks noGrp="1"/>
          </p:cNvSpPr>
          <p:nvPr>
            <p:ph type="pic" sz="quarter" idx="14"/>
          </p:nvPr>
        </p:nvSpPr>
        <p:spPr>
          <a:xfrm>
            <a:off x="0" y="1717992"/>
            <a:ext cx="4394200" cy="5043487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800" b="0">
                <a:latin typeface="현대산스 Head" panose="020B0600000101010101" pitchFamily="50" charset="-127"/>
              </a:defRPr>
            </a:lvl1pPr>
          </a:lstStyle>
          <a:p>
            <a:r>
              <a:rPr lang="ko-KR" altLang="en-US" dirty="0" smtClean="0"/>
              <a:t>그림을 추가하려면 아이콘을 클릭하십시오</a:t>
            </a:r>
            <a:endParaRPr lang="de-DE" dirty="0"/>
          </a:p>
        </p:txBody>
      </p:sp>
      <p:sp>
        <p:nvSpPr>
          <p:cNvPr id="15" name="Inhaltsplatzhalter 2"/>
          <p:cNvSpPr>
            <a:spLocks noGrp="1"/>
          </p:cNvSpPr>
          <p:nvPr>
            <p:ph idx="18" hasCustomPrompt="1"/>
          </p:nvPr>
        </p:nvSpPr>
        <p:spPr>
          <a:xfrm>
            <a:off x="4600575" y="1711643"/>
            <a:ext cx="5732462" cy="1800000"/>
          </a:xfrm>
          <a:prstGeom prst="rect">
            <a:avLst/>
          </a:prstGeom>
        </p:spPr>
        <p:txBody>
          <a:bodyPr/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>
                <a:latin typeface="+mn-ea"/>
                <a:ea typeface="+mn-ea"/>
              </a:defRPr>
            </a:lvl2pPr>
            <a:lvl3pPr marL="284400" indent="-284400">
              <a:buFont typeface="Arial" panose="020B0604020202020204" pitchFamily="34" charset="0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284400" indent="-284400">
              <a:buFont typeface="Arial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284400" indent="-284400">
              <a:buFont typeface="Arial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0" marR="0" lvl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 </a:t>
            </a:r>
            <a:r>
              <a:rPr lang="en-US" altLang="ko-KR" noProof="0" dirty="0" smtClean="0"/>
              <a:t>option1 : 20 </a:t>
            </a:r>
            <a:r>
              <a:rPr lang="en-US" altLang="ko-KR" noProof="0" dirty="0" err="1" smtClean="0"/>
              <a:t>pt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16" name="Inhaltsplatzhalter 2"/>
          <p:cNvSpPr>
            <a:spLocks noGrp="1"/>
          </p:cNvSpPr>
          <p:nvPr>
            <p:ph idx="27" hasCustomPrompt="1"/>
          </p:nvPr>
        </p:nvSpPr>
        <p:spPr>
          <a:xfrm>
            <a:off x="4600576" y="3606561"/>
            <a:ext cx="5732462" cy="1620000"/>
          </a:xfrm>
          <a:prstGeom prst="rect">
            <a:avLst/>
          </a:prstGeom>
        </p:spPr>
        <p:txBody>
          <a:bodyPr>
            <a:normAutofit/>
          </a:bodyPr>
          <a:lstStyle>
            <a:lvl1pPr marL="201183" marR="0" indent="-201183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/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500">
                <a:latin typeface="+mn-ea"/>
                <a:ea typeface="+mn-ea"/>
              </a:defRPr>
            </a:lvl2pPr>
            <a:lvl3pPr marL="176400" indent="-176400">
              <a:spcBef>
                <a:spcPts val="336"/>
              </a:spcBef>
              <a:buFont typeface="Arial" panose="020B0604020202020204" pitchFamily="34" charset="0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spcBef>
                <a:spcPts val="336"/>
              </a:spcBef>
              <a:buFont typeface="Arial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spcBef>
                <a:spcPts val="336"/>
              </a:spcBef>
              <a:buFont typeface="Arial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201183" marR="0" lvl="0" indent="-201183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</a:t>
            </a:r>
            <a:r>
              <a:rPr lang="en-US" altLang="ko-KR" noProof="0" dirty="0" smtClean="0"/>
              <a:t> option2 : 15 </a:t>
            </a:r>
            <a:r>
              <a:rPr lang="en-US" altLang="ko-KR" noProof="0" dirty="0" err="1" smtClean="0"/>
              <a:t>pt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17" name="Inhaltsplatzhalter 2"/>
          <p:cNvSpPr>
            <a:spLocks noGrp="1"/>
          </p:cNvSpPr>
          <p:nvPr>
            <p:ph idx="20" hasCustomPrompt="1"/>
          </p:nvPr>
        </p:nvSpPr>
        <p:spPr>
          <a:xfrm>
            <a:off x="4600576" y="5321480"/>
            <a:ext cx="5732462" cy="1440000"/>
          </a:xfrm>
          <a:prstGeom prst="rect">
            <a:avLst/>
          </a:prstGeom>
        </p:spPr>
        <p:txBody>
          <a:bodyPr>
            <a:normAutofit/>
          </a:bodyPr>
          <a:lstStyle>
            <a:lvl1pPr marL="201183" marR="0" indent="-201183" algn="l" defTabSz="521436" rtl="0" eaLnBrk="1" fontAlgn="auto" latinLnBrk="0" hangingPunct="1">
              <a:lnSpc>
                <a:spcPct val="100000"/>
              </a:lnSpc>
              <a:spcBef>
                <a:spcPts val="383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aseline="0"/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300">
                <a:latin typeface="+mn-ea"/>
                <a:ea typeface="+mn-ea"/>
              </a:defRPr>
            </a:lvl2pPr>
            <a:lvl3pPr marL="176400" indent="-176400">
              <a:spcBef>
                <a:spcPts val="336"/>
              </a:spcBef>
              <a:buFont typeface="Arial" panose="020B0604020202020204" pitchFamily="34" charset="0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spcBef>
                <a:spcPts val="336"/>
              </a:spcBef>
              <a:buFont typeface="Arial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spcBef>
                <a:spcPts val="336"/>
              </a:spcBef>
              <a:buFont typeface="Arial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201183" marR="0" lvl="0" indent="-201183" algn="l" defTabSz="521436" rtl="0" eaLnBrk="1" fontAlgn="auto" latinLnBrk="0" hangingPunct="1">
              <a:lnSpc>
                <a:spcPct val="100000"/>
              </a:lnSpc>
              <a:spcBef>
                <a:spcPts val="38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</a:t>
            </a:r>
            <a:r>
              <a:rPr lang="en-US" altLang="ko-KR" noProof="0" dirty="0" smtClean="0"/>
              <a:t> option3 : 13 </a:t>
            </a:r>
            <a:r>
              <a:rPr lang="en-US" altLang="ko-KR" noProof="0" dirty="0" err="1" smtClean="0"/>
              <a:t>pt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23" name="Textplatzhalt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352800" y="754125"/>
            <a:ext cx="9972675" cy="600013"/>
          </a:xfrm>
        </p:spPr>
        <p:txBody>
          <a:bodyPr/>
          <a:lstStyle>
            <a:lvl1pPr>
              <a:defRPr baseline="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소제목 및 본문</a:t>
            </a:r>
            <a:endParaRPr lang="de-DE" altLang="ko-KR" dirty="0" smtClean="0"/>
          </a:p>
        </p:txBody>
      </p:sp>
      <p:sp>
        <p:nvSpPr>
          <p:cNvPr id="24" name="Titelplatzhalter 1"/>
          <p:cNvSpPr>
            <a:spLocks noGrp="1"/>
          </p:cNvSpPr>
          <p:nvPr>
            <p:ph type="title"/>
          </p:nvPr>
        </p:nvSpPr>
        <p:spPr>
          <a:xfrm>
            <a:off x="352800" y="238680"/>
            <a:ext cx="8820000" cy="30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endParaRPr lang="en-US" noProof="0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9385965" y="132508"/>
            <a:ext cx="939510" cy="4121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108000" tIns="18000" rIns="0" bIns="0" rtlCol="0" anchor="ctr">
            <a:noAutofit/>
          </a:bodyPr>
          <a:lstStyle/>
          <a:p>
            <a:r>
              <a:rPr lang="ko-KR" altLang="en-US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공개</a:t>
            </a:r>
            <a:endParaRPr lang="en-US" altLang="ko-KR" sz="1100" dirty="0" err="1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  <a:p>
            <a:r>
              <a:rPr lang="en-US" altLang="ko-KR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Public</a:t>
            </a:r>
            <a:endParaRPr lang="en-US" altLang="ko-KR" sz="1100" b="0" i="0" dirty="0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181588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_Images_3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24"/>
          </p:nvPr>
        </p:nvSpPr>
        <p:spPr>
          <a:xfrm>
            <a:off x="1080000" y="7143437"/>
            <a:ext cx="1404000" cy="180000"/>
          </a:xfrm>
          <a:prstGeom prst="rect">
            <a:avLst/>
          </a:prstGeom>
        </p:spPr>
        <p:txBody>
          <a:bodyPr/>
          <a:lstStyle>
            <a:lvl1pPr>
              <a:defRPr>
                <a:latin typeface="현대산스 Head" panose="020B0600000101010101" pitchFamily="50" charset="-127"/>
                <a:ea typeface="현대산스 Head" panose="020B0600000101010101" pitchFamily="50" charset="-127"/>
              </a:defRPr>
            </a:lvl1pPr>
          </a:lstStyle>
          <a:p>
            <a:fld id="{BE8155E8-E1C8-45C3-9754-21D670EFB221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26"/>
          </p:nvPr>
        </p:nvSpPr>
        <p:spPr>
          <a:xfrm>
            <a:off x="360000" y="7142400"/>
            <a:ext cx="637200" cy="180000"/>
          </a:xfrm>
          <a:prstGeom prst="rect">
            <a:avLst/>
          </a:prstGeom>
        </p:spPr>
        <p:txBody>
          <a:bodyPr/>
          <a:lstStyle/>
          <a:p>
            <a:fld id="{DD317690-C5EB-F34F-B036-C349E52C6879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4" name="Bildplatzhalter 7"/>
          <p:cNvSpPr>
            <a:spLocks noGrp="1"/>
          </p:cNvSpPr>
          <p:nvPr>
            <p:ph type="pic" sz="quarter" idx="14"/>
          </p:nvPr>
        </p:nvSpPr>
        <p:spPr>
          <a:xfrm>
            <a:off x="360363" y="1716088"/>
            <a:ext cx="3186112" cy="2169525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800" b="0">
                <a:latin typeface="현대산스 Head" panose="020B0600000101010101" pitchFamily="50" charset="-127"/>
              </a:defRPr>
            </a:lvl1pPr>
          </a:lstStyle>
          <a:p>
            <a:r>
              <a:rPr lang="ko-KR" altLang="en-US" dirty="0" smtClean="0"/>
              <a:t>그림을 추가하려면 아이콘을 클릭하십시오</a:t>
            </a:r>
            <a:endParaRPr lang="de-DE" dirty="0"/>
          </a:p>
        </p:txBody>
      </p:sp>
      <p:sp>
        <p:nvSpPr>
          <p:cNvPr id="15" name="Textplatzhalter 8"/>
          <p:cNvSpPr>
            <a:spLocks noGrp="1"/>
          </p:cNvSpPr>
          <p:nvPr>
            <p:ph type="body" sz="quarter" idx="17" hasCustomPrompt="1"/>
          </p:nvPr>
        </p:nvSpPr>
        <p:spPr>
          <a:xfrm>
            <a:off x="360000" y="4069100"/>
            <a:ext cx="3186000" cy="2700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/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500">
                <a:latin typeface="+mn-ea"/>
                <a:ea typeface="+mn-ea"/>
              </a:defRPr>
            </a:lvl2pPr>
            <a:lvl3pPr marL="176400" indent="-176400"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lvl="0"/>
            <a:r>
              <a:rPr lang="ko-KR" altLang="en-US" noProof="0" dirty="0" smtClean="0"/>
              <a:t>소제목 </a:t>
            </a:r>
            <a:r>
              <a:rPr lang="en-US" altLang="ko-KR" noProof="0" dirty="0" smtClean="0"/>
              <a:t>15pt</a:t>
            </a:r>
            <a:endParaRPr lang="en-US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16" name="Bildplatzhalter 7"/>
          <p:cNvSpPr>
            <a:spLocks noGrp="1"/>
          </p:cNvSpPr>
          <p:nvPr>
            <p:ph type="pic" sz="quarter" idx="20"/>
          </p:nvPr>
        </p:nvSpPr>
        <p:spPr>
          <a:xfrm>
            <a:off x="3756023" y="1716088"/>
            <a:ext cx="3186000" cy="2169525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800" b="0">
                <a:latin typeface="현대산스 Head" panose="020B0600000101010101" pitchFamily="50" charset="-127"/>
              </a:defRPr>
            </a:lvl1pPr>
          </a:lstStyle>
          <a:p>
            <a:r>
              <a:rPr lang="ko-KR" altLang="en-US" dirty="0" smtClean="0"/>
              <a:t>그림을 추가하려면 아이콘을 클릭하십시오</a:t>
            </a:r>
            <a:endParaRPr lang="de-DE" dirty="0"/>
          </a:p>
        </p:txBody>
      </p:sp>
      <p:sp>
        <p:nvSpPr>
          <p:cNvPr id="17" name="Bildplatzhalter 7"/>
          <p:cNvSpPr>
            <a:spLocks noGrp="1"/>
          </p:cNvSpPr>
          <p:nvPr>
            <p:ph type="pic" sz="quarter" idx="21"/>
          </p:nvPr>
        </p:nvSpPr>
        <p:spPr>
          <a:xfrm>
            <a:off x="7146925" y="1716088"/>
            <a:ext cx="3186113" cy="2169525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800" b="0">
                <a:latin typeface="현대산스 Head" panose="020B0600000101010101" pitchFamily="50" charset="-127"/>
              </a:defRPr>
            </a:lvl1pPr>
          </a:lstStyle>
          <a:p>
            <a:r>
              <a:rPr lang="ko-KR" altLang="en-US" dirty="0" smtClean="0"/>
              <a:t>그림을 추가하려면 아이콘을 클릭하십시오</a:t>
            </a:r>
            <a:endParaRPr lang="de-DE" dirty="0"/>
          </a:p>
        </p:txBody>
      </p:sp>
      <p:sp>
        <p:nvSpPr>
          <p:cNvPr id="18" name="Textplatzhalter 8"/>
          <p:cNvSpPr>
            <a:spLocks noGrp="1"/>
          </p:cNvSpPr>
          <p:nvPr>
            <p:ph type="body" sz="quarter" idx="22" hasCustomPrompt="1"/>
          </p:nvPr>
        </p:nvSpPr>
        <p:spPr>
          <a:xfrm>
            <a:off x="3756025" y="4071268"/>
            <a:ext cx="3186000" cy="269783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/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500">
                <a:latin typeface="+mn-ea"/>
                <a:ea typeface="+mn-ea"/>
              </a:defRPr>
            </a:lvl2pPr>
            <a:lvl3pPr marL="176400" indent="-176400"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lvl="0"/>
            <a:r>
              <a:rPr lang="ko-KR" altLang="en-US" noProof="0" dirty="0" smtClean="0"/>
              <a:t>소제목 </a:t>
            </a:r>
            <a:r>
              <a:rPr lang="en-US" altLang="ko-KR" noProof="0" dirty="0" smtClean="0"/>
              <a:t>15pt</a:t>
            </a:r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19" name="Textplatzhalt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146924" y="4065043"/>
            <a:ext cx="3186000" cy="270405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/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500">
                <a:latin typeface="+mn-ea"/>
                <a:ea typeface="+mn-ea"/>
              </a:defRPr>
            </a:lvl2pPr>
            <a:lvl3pPr marL="176400" indent="-176400"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lvl="0"/>
            <a:r>
              <a:rPr lang="ko-KR" altLang="en-US" noProof="0" dirty="0" smtClean="0"/>
              <a:t>소제목 </a:t>
            </a:r>
            <a:r>
              <a:rPr lang="en-US" altLang="ko-KR" noProof="0" dirty="0" smtClean="0"/>
              <a:t>15pt</a:t>
            </a:r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20" name="Textplatzhalt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352800" y="754125"/>
            <a:ext cx="9972675" cy="600013"/>
          </a:xfrm>
        </p:spPr>
        <p:txBody>
          <a:bodyPr/>
          <a:lstStyle>
            <a:lvl1pPr marL="0" marR="0" indent="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baseline="0">
                <a:latin typeface="+mn-ea"/>
                <a:ea typeface="+mn-ea"/>
              </a:defRPr>
            </a:lvl1pPr>
          </a:lstStyle>
          <a:p>
            <a:pPr marL="0" marR="0" lvl="0" indent="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소제목 및 본문</a:t>
            </a:r>
            <a:endParaRPr lang="de-DE" altLang="ko-KR" dirty="0" smtClean="0"/>
          </a:p>
          <a:p>
            <a:pPr lvl="0"/>
            <a:endParaRPr lang="de-DE" dirty="0" smtClean="0"/>
          </a:p>
        </p:txBody>
      </p:sp>
      <p:sp>
        <p:nvSpPr>
          <p:cNvPr id="21" name="Titelplatzhalter 1"/>
          <p:cNvSpPr>
            <a:spLocks noGrp="1"/>
          </p:cNvSpPr>
          <p:nvPr>
            <p:ph type="title"/>
          </p:nvPr>
        </p:nvSpPr>
        <p:spPr>
          <a:xfrm>
            <a:off x="352800" y="238680"/>
            <a:ext cx="8820000" cy="30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endParaRPr lang="en-US" noProof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9385965" y="132508"/>
            <a:ext cx="939510" cy="4121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108000" tIns="18000" rIns="0" bIns="0" rtlCol="0" anchor="ctr">
            <a:noAutofit/>
          </a:bodyPr>
          <a:lstStyle/>
          <a:p>
            <a:r>
              <a:rPr lang="ko-KR" altLang="en-US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공개</a:t>
            </a:r>
            <a:endParaRPr lang="en-US" altLang="ko-KR" sz="1100" dirty="0" err="1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  <a:p>
            <a:r>
              <a:rPr lang="en-US" altLang="ko-KR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Public</a:t>
            </a:r>
            <a:endParaRPr lang="en-US" altLang="ko-KR" sz="1100" b="0" i="0" dirty="0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72503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801688" y="2349500"/>
            <a:ext cx="9090025" cy="1620838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03375" y="4284663"/>
            <a:ext cx="7486650" cy="19319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9150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2143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90025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5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38821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34988" y="1763713"/>
            <a:ext cx="4735512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422900" y="1763713"/>
            <a:ext cx="4735513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36343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0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34988" y="2397125"/>
            <a:ext cx="4724400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432425" y="1692275"/>
            <a:ext cx="472598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432425" y="2397125"/>
            <a:ext cx="472598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4946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85623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8382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10693400" cy="7559675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 sz="800">
                <a:latin typeface="현대산스 Head" panose="020B0600000101010101" pitchFamily="50" charset="-127"/>
              </a:defRPr>
            </a:lvl1pPr>
          </a:lstStyle>
          <a:p>
            <a:r>
              <a:rPr lang="de-DE" dirty="0" smtClean="0"/>
              <a:t>Bild auf Platzhalter ziehen oder durch Klicken auf Symbol hinzufügen</a:t>
            </a:r>
            <a:endParaRPr lang="de-DE" dirty="0"/>
          </a:p>
        </p:txBody>
      </p:sp>
      <p:sp>
        <p:nvSpPr>
          <p:cNvPr id="8" name="Rechteck 7"/>
          <p:cNvSpPr/>
          <p:nvPr userDrawn="1"/>
        </p:nvSpPr>
        <p:spPr>
          <a:xfrm>
            <a:off x="0" y="1"/>
            <a:ext cx="10692000" cy="756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de-DE" dirty="0">
              <a:latin typeface="현대산스 Head" panose="020B0600000101010101" pitchFamily="50" charset="-127"/>
              <a:ea typeface="현대산스 Head" panose="020B0600000101010101" pitchFamily="50" charset="-127"/>
            </a:endParaRPr>
          </a:p>
        </p:txBody>
      </p:sp>
      <p:sp>
        <p:nvSpPr>
          <p:cNvPr id="9" name="Bildplatzhalter 2"/>
          <p:cNvSpPr>
            <a:spLocks noGrp="1"/>
          </p:cNvSpPr>
          <p:nvPr>
            <p:ph type="pic" idx="13"/>
          </p:nvPr>
        </p:nvSpPr>
        <p:spPr>
          <a:xfrm>
            <a:off x="360000" y="0"/>
            <a:ext cx="9972000" cy="640800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0" indent="0">
              <a:buNone/>
              <a:defRPr sz="800" b="0" i="0">
                <a:latin typeface="현대산스 Head" panose="020B0600000101010101" pitchFamily="50" charset="-127"/>
              </a:defRPr>
            </a:lvl1pPr>
            <a:lvl2pPr marL="521436" indent="0">
              <a:buNone/>
              <a:defRPr sz="3200"/>
            </a:lvl2pPr>
            <a:lvl3pPr marL="1042872" indent="0">
              <a:buNone/>
              <a:defRPr sz="2700"/>
            </a:lvl3pPr>
            <a:lvl4pPr marL="1564308" indent="0">
              <a:buNone/>
              <a:defRPr sz="2300"/>
            </a:lvl4pPr>
            <a:lvl5pPr marL="2085744" indent="0">
              <a:buNone/>
              <a:defRPr sz="2300"/>
            </a:lvl5pPr>
            <a:lvl6pPr marL="2607179" indent="0">
              <a:buNone/>
              <a:defRPr sz="2300"/>
            </a:lvl6pPr>
            <a:lvl7pPr marL="3128616" indent="0">
              <a:buNone/>
              <a:defRPr sz="2300"/>
            </a:lvl7pPr>
            <a:lvl8pPr marL="3650052" indent="0">
              <a:buNone/>
              <a:defRPr sz="2300"/>
            </a:lvl8pPr>
            <a:lvl9pPr marL="4171487" indent="0">
              <a:buNone/>
              <a:defRPr sz="2300"/>
            </a:lvl9pPr>
          </a:lstStyle>
          <a:p>
            <a:r>
              <a:rPr lang="ko-KR" altLang="en-US" noProof="0" dirty="0" smtClean="0"/>
              <a:t>그림을 추가하려면 아이콘을 클릭하십시오</a:t>
            </a:r>
            <a:endParaRPr lang="de-DE" noProof="0" dirty="0"/>
          </a:p>
        </p:txBody>
      </p:sp>
      <p:pic>
        <p:nvPicPr>
          <p:cNvPr id="13" name="Bild 18" descr="Hyundai_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333" y="7138763"/>
            <a:ext cx="1435018" cy="198735"/>
          </a:xfrm>
          <a:prstGeom prst="rect">
            <a:avLst/>
          </a:prstGeom>
        </p:spPr>
      </p:pic>
      <p:sp>
        <p:nvSpPr>
          <p:cNvPr id="14" name="Titel 1"/>
          <p:cNvSpPr>
            <a:spLocks noGrp="1"/>
          </p:cNvSpPr>
          <p:nvPr>
            <p:ph type="ctrTitle" hasCustomPrompt="1"/>
          </p:nvPr>
        </p:nvSpPr>
        <p:spPr>
          <a:xfrm>
            <a:off x="712800" y="1498500"/>
            <a:ext cx="9000000" cy="49222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4573"/>
              </a:lnSpc>
              <a:defRPr sz="3600" baseline="0">
                <a:latin typeface="+mj-lt"/>
              </a:defRPr>
            </a:lvl1pPr>
          </a:lstStyle>
          <a:p>
            <a:r>
              <a:rPr lang="en-US" noProof="0" dirty="0" smtClean="0"/>
              <a:t>Standard title headline</a:t>
            </a:r>
            <a:endParaRPr lang="en-US" noProof="0" dirty="0"/>
          </a:p>
        </p:txBody>
      </p:sp>
      <p:sp>
        <p:nvSpPr>
          <p:cNvPr id="15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720000" y="2817303"/>
            <a:ext cx="8999271" cy="234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1200" b="0">
                <a:solidFill>
                  <a:srgbClr val="000000"/>
                </a:solidFill>
                <a:latin typeface="+mn-lt"/>
                <a:ea typeface="+mn-ea"/>
              </a:defRPr>
            </a:lvl1pPr>
            <a:lvl2pPr marL="52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Month DD, YY</a:t>
            </a:r>
            <a:endParaRPr lang="en-US" noProof="0" dirty="0"/>
          </a:p>
        </p:txBody>
      </p:sp>
      <p:sp>
        <p:nvSpPr>
          <p:cNvPr id="16" name="Textplatzhalter 4"/>
          <p:cNvSpPr>
            <a:spLocks noGrp="1"/>
          </p:cNvSpPr>
          <p:nvPr>
            <p:ph type="body" sz="quarter" idx="15" hasCustomPrompt="1"/>
          </p:nvPr>
        </p:nvSpPr>
        <p:spPr>
          <a:xfrm>
            <a:off x="712800" y="2000250"/>
            <a:ext cx="9000000" cy="4572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ts val="4573"/>
              </a:lnSpc>
              <a:spcBef>
                <a:spcPts val="0"/>
              </a:spcBef>
              <a:defRPr sz="2800" b="0" baseline="0">
                <a:latin typeface="+mn-lt"/>
                <a:ea typeface="현대산스 Head" panose="020B0600000101010101" pitchFamily="50" charset="-127"/>
              </a:defRPr>
            </a:lvl1pPr>
          </a:lstStyle>
          <a:p>
            <a:pPr lvl="0"/>
            <a:r>
              <a:rPr lang="en-US" noProof="0" dirty="0" smtClean="0"/>
              <a:t>Optional second line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68533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81475" y="301625"/>
            <a:ext cx="5976938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3791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95500" y="5292725"/>
            <a:ext cx="64166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7990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87930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6948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801688" y="2349500"/>
            <a:ext cx="9090025" cy="1620838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03375" y="4284663"/>
            <a:ext cx="7486650" cy="19319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01117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871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90025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5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89737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34988" y="1763713"/>
            <a:ext cx="4735512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422900" y="1763713"/>
            <a:ext cx="4735513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24176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0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34988" y="2397125"/>
            <a:ext cx="4724400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432425" y="1692275"/>
            <a:ext cx="472598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432425" y="2397125"/>
            <a:ext cx="472598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82673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9124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arm Sand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solidFill>
            <a:srgbClr val="E4DCD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de-DE" noProof="0" dirty="0">
              <a:latin typeface="현대산스 Head" panose="020B0600000101010101" pitchFamily="50" charset="-127"/>
              <a:ea typeface="현대산스 Head" panose="020B0600000101010101" pitchFamily="50" charset="-127"/>
            </a:endParaRPr>
          </a:p>
        </p:txBody>
      </p:sp>
      <p:sp>
        <p:nvSpPr>
          <p:cNvPr id="8" name="Rechteck 7"/>
          <p:cNvSpPr/>
          <p:nvPr userDrawn="1"/>
        </p:nvSpPr>
        <p:spPr>
          <a:xfrm>
            <a:off x="360000" y="1"/>
            <a:ext cx="9972000" cy="640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de-DE" dirty="0">
              <a:latin typeface="현대산스 Head" panose="020B0600000101010101" pitchFamily="50" charset="-127"/>
              <a:ea typeface="현대산스 Head" panose="020B0600000101010101" pitchFamily="50" charset="-127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712800" y="1498500"/>
            <a:ext cx="9000000" cy="49222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4573"/>
              </a:lnSpc>
              <a:defRPr sz="3600" baseline="0">
                <a:latin typeface="+mj-lt"/>
              </a:defRPr>
            </a:lvl1pPr>
          </a:lstStyle>
          <a:p>
            <a:r>
              <a:rPr lang="en-US" noProof="0" dirty="0" smtClean="0"/>
              <a:t>Standard title headline</a:t>
            </a:r>
            <a:endParaRPr lang="en-US" noProof="0" dirty="0"/>
          </a:p>
        </p:txBody>
      </p:sp>
      <p:pic>
        <p:nvPicPr>
          <p:cNvPr id="13" name="Bild 18" descr="Hyundai_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333" y="7138763"/>
            <a:ext cx="1435018" cy="198735"/>
          </a:xfrm>
          <a:prstGeom prst="rect">
            <a:avLst/>
          </a:prstGeom>
        </p:spPr>
      </p:pic>
      <p:sp>
        <p:nvSpPr>
          <p:cNvPr id="11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720000" y="2817303"/>
            <a:ext cx="8999271" cy="234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1200" b="0">
                <a:solidFill>
                  <a:srgbClr val="000000"/>
                </a:solidFill>
                <a:latin typeface="+mn-lt"/>
                <a:ea typeface="현대산스 Head" panose="020B0600000101010101" pitchFamily="50" charset="-127"/>
              </a:defRPr>
            </a:lvl1pPr>
            <a:lvl2pPr marL="52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Month DD, YY</a:t>
            </a:r>
            <a:endParaRPr lang="en-US" noProof="0" dirty="0"/>
          </a:p>
        </p:txBody>
      </p:sp>
      <p:sp>
        <p:nvSpPr>
          <p:cNvPr id="9" name="Textplatzhalter 4"/>
          <p:cNvSpPr>
            <a:spLocks noGrp="1"/>
          </p:cNvSpPr>
          <p:nvPr>
            <p:ph type="body" sz="quarter" idx="15" hasCustomPrompt="1"/>
          </p:nvPr>
        </p:nvSpPr>
        <p:spPr>
          <a:xfrm>
            <a:off x="712800" y="2000250"/>
            <a:ext cx="9000000" cy="4572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ts val="4573"/>
              </a:lnSpc>
              <a:spcBef>
                <a:spcPts val="0"/>
              </a:spcBef>
              <a:defRPr sz="2800" b="0" baseline="0">
                <a:latin typeface="+mn-lt"/>
                <a:ea typeface="현대산스 Head" panose="020B0600000101010101" pitchFamily="50" charset="-127"/>
              </a:defRPr>
            </a:lvl1pPr>
          </a:lstStyle>
          <a:p>
            <a:pPr lvl="0"/>
            <a:r>
              <a:rPr lang="en-US" noProof="0" dirty="0" smtClean="0"/>
              <a:t>Optional second line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50675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0857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81475" y="301625"/>
            <a:ext cx="5976938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77766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95500" y="5292725"/>
            <a:ext cx="64166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82624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1884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9206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2"/>
          <p:cNvSpPr>
            <a:spLocks noGrp="1"/>
          </p:cNvSpPr>
          <p:nvPr>
            <p:ph type="pic" idx="13"/>
          </p:nvPr>
        </p:nvSpPr>
        <p:spPr>
          <a:xfrm>
            <a:off x="360000" y="0"/>
            <a:ext cx="9972000" cy="6408000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0" indent="0">
              <a:buNone/>
              <a:defRPr sz="800" b="0" i="0">
                <a:latin typeface="현대산스 Head" panose="020B0600000101010101" pitchFamily="50" charset="-127"/>
              </a:defRPr>
            </a:lvl1pPr>
            <a:lvl2pPr marL="521436" indent="0">
              <a:buNone/>
              <a:defRPr sz="3200"/>
            </a:lvl2pPr>
            <a:lvl3pPr marL="1042872" indent="0">
              <a:buNone/>
              <a:defRPr sz="2700"/>
            </a:lvl3pPr>
            <a:lvl4pPr marL="1564308" indent="0">
              <a:buNone/>
              <a:defRPr sz="2300"/>
            </a:lvl4pPr>
            <a:lvl5pPr marL="2085744" indent="0">
              <a:buNone/>
              <a:defRPr sz="2300"/>
            </a:lvl5pPr>
            <a:lvl6pPr marL="2607179" indent="0">
              <a:buNone/>
              <a:defRPr sz="2300"/>
            </a:lvl6pPr>
            <a:lvl7pPr marL="3128616" indent="0">
              <a:buNone/>
              <a:defRPr sz="2300"/>
            </a:lvl7pPr>
            <a:lvl8pPr marL="3650052" indent="0">
              <a:buNone/>
              <a:defRPr sz="2300"/>
            </a:lvl8pPr>
            <a:lvl9pPr marL="4171487" indent="0">
              <a:buNone/>
              <a:defRPr sz="2300"/>
            </a:lvl9pPr>
          </a:lstStyle>
          <a:p>
            <a:r>
              <a:rPr lang="ko-KR" altLang="en-US" dirty="0" smtClean="0"/>
              <a:t>그림을 추가하려면 아이콘을 클릭하십시오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48000" y="865936"/>
            <a:ext cx="9053233" cy="1587667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11200" b="0" cap="none">
                <a:latin typeface="+mj-ea"/>
                <a:ea typeface="+mj-ea"/>
              </a:defRPr>
            </a:lvl1pPr>
          </a:lstStyle>
          <a:p>
            <a:r>
              <a:rPr lang="en-US" noProof="0" dirty="0" smtClean="0"/>
              <a:t>01.</a:t>
            </a:r>
            <a:endParaRPr lang="en-US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712800" y="2538504"/>
            <a:ext cx="9011418" cy="11160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>
                <a:solidFill>
                  <a:srgbClr val="000000"/>
                </a:solidFill>
                <a:latin typeface="+mj-ea"/>
                <a:ea typeface="+mj-ea"/>
              </a:defRPr>
            </a:lvl1pPr>
            <a:lvl2pPr marL="52143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noProof="0" dirty="0" smtClean="0"/>
              <a:t>텍스트를 입력하시오</a:t>
            </a:r>
            <a:r>
              <a:rPr lang="en-US" altLang="ko-KR" noProof="0" dirty="0" smtClean="0"/>
              <a:t>. </a:t>
            </a:r>
            <a:endParaRPr lang="en-US" noProof="0" dirty="0" smtClean="0"/>
          </a:p>
        </p:txBody>
      </p:sp>
      <p:sp>
        <p:nvSpPr>
          <p:cNvPr id="5" name="Rechteck 4"/>
          <p:cNvSpPr/>
          <p:nvPr userDrawn="1"/>
        </p:nvSpPr>
        <p:spPr>
          <a:xfrm>
            <a:off x="324000" y="6903156"/>
            <a:ext cx="10044000" cy="6773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de-DE" b="1" dirty="0">
              <a:latin typeface="현대산스 Head" panose="020B0600000101010101" pitchFamily="50" charset="-127"/>
              <a:ea typeface="현대산스 Head" panose="020B0600000101010101" pitchFamily="50" charset="-127"/>
              <a:cs typeface="Hyundai Sans Head"/>
            </a:endParaRP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728E01C-7987-4FF9-BF1E-9C60CD27734C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12" name="슬라이드 번호 개체 틀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DD317690-C5EB-F34F-B036-C349E52C6879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26041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8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6"/>
          </p:nvPr>
        </p:nvSpPr>
        <p:spPr>
          <a:xfrm>
            <a:off x="1080000" y="7143437"/>
            <a:ext cx="1404000" cy="180000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현대산스 Head" panose="020B0600000101010101" pitchFamily="50" charset="-127"/>
                <a:ea typeface="현대산스 Head" panose="020B0600000101010101" pitchFamily="50" charset="-127"/>
              </a:defRPr>
            </a:lvl1pPr>
          </a:lstStyle>
          <a:p>
            <a:fld id="{C9B2D37F-340E-4F15-BF4D-6ECBBA0B92C0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8"/>
          </p:nvPr>
        </p:nvSpPr>
        <p:spPr>
          <a:xfrm>
            <a:off x="360000" y="7142400"/>
            <a:ext cx="637200" cy="180000"/>
          </a:xfrm>
          <a:prstGeom prst="rect">
            <a:avLst/>
          </a:prstGeom>
        </p:spPr>
        <p:txBody>
          <a:bodyPr/>
          <a:lstStyle/>
          <a:p>
            <a:fld id="{DD317690-C5EB-F34F-B036-C349E52C6879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6" name="Inhaltsplatzhalter 2"/>
          <p:cNvSpPr>
            <a:spLocks noGrp="1"/>
          </p:cNvSpPr>
          <p:nvPr>
            <p:ph idx="1" hasCustomPrompt="1"/>
          </p:nvPr>
        </p:nvSpPr>
        <p:spPr>
          <a:xfrm>
            <a:off x="359999" y="1725613"/>
            <a:ext cx="9972000" cy="1800000"/>
          </a:xfrm>
          <a:prstGeom prst="rect">
            <a:avLst/>
          </a:prstGeom>
        </p:spPr>
        <p:txBody>
          <a:bodyPr/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baseline="0">
                <a:latin typeface="+mj-ea"/>
                <a:ea typeface="+mj-ea"/>
              </a:defRPr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>
                <a:latin typeface="+mn-ea"/>
                <a:ea typeface="+mn-ea"/>
              </a:defRPr>
            </a:lvl2pPr>
            <a:lvl3pPr marL="284400" indent="-284400">
              <a:buFont typeface="Arial" panose="020B0604020202020204" pitchFamily="34" charset="0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284400" indent="-284400">
              <a:buFont typeface="Arial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284400" indent="-284400">
              <a:buFont typeface="Arial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0" marR="0" lvl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 </a:t>
            </a:r>
            <a:r>
              <a:rPr lang="en-US" altLang="ko-KR" noProof="0" dirty="0" smtClean="0"/>
              <a:t>option1 </a:t>
            </a:r>
            <a:r>
              <a:rPr lang="en-US" noProof="0" dirty="0" smtClean="0"/>
              <a:t>: 20pt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</p:txBody>
      </p:sp>
      <p:sp>
        <p:nvSpPr>
          <p:cNvPr id="17" name="Inhaltsplatzhalter 2"/>
          <p:cNvSpPr>
            <a:spLocks noGrp="1"/>
          </p:cNvSpPr>
          <p:nvPr>
            <p:ph idx="14" hasCustomPrompt="1"/>
          </p:nvPr>
        </p:nvSpPr>
        <p:spPr>
          <a:xfrm>
            <a:off x="360000" y="3617357"/>
            <a:ext cx="9972000" cy="1620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latin typeface="+mj-ea"/>
                <a:ea typeface="+mj-ea"/>
              </a:defRPr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500">
                <a:latin typeface="+mn-ea"/>
                <a:ea typeface="+mn-ea"/>
              </a:defRPr>
            </a:lvl2pPr>
            <a:lvl3pPr marL="176400" indent="-176400">
              <a:lnSpc>
                <a:spcPct val="100000"/>
              </a:lnSpc>
              <a:buFont typeface="Arial" panose="020B0604020202020204" pitchFamily="34" charset="0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lnSpc>
                <a:spcPct val="100000"/>
              </a:lnSpc>
              <a:buFont typeface="Arial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lnSpc>
                <a:spcPct val="100000"/>
              </a:lnSpc>
              <a:buFont typeface="Arial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201183" marR="0" lvl="0" indent="-201183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</a:t>
            </a:r>
            <a:r>
              <a:rPr lang="en-US" noProof="0" dirty="0" smtClean="0"/>
              <a:t> option2 : 15pt </a:t>
            </a:r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  <a:p>
            <a:pPr lvl="1"/>
            <a:endParaRPr lang="en-US" altLang="ko-KR" noProof="0" dirty="0" smtClean="0"/>
          </a:p>
        </p:txBody>
      </p:sp>
      <p:sp>
        <p:nvSpPr>
          <p:cNvPr id="18" name="Inhaltsplatzhalter 2"/>
          <p:cNvSpPr>
            <a:spLocks noGrp="1"/>
          </p:cNvSpPr>
          <p:nvPr>
            <p:ph idx="15" hasCustomPrompt="1"/>
          </p:nvPr>
        </p:nvSpPr>
        <p:spPr>
          <a:xfrm>
            <a:off x="361038" y="5329100"/>
            <a:ext cx="9972000" cy="1440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ts val="336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>
                <a:latin typeface="+mj-ea"/>
                <a:ea typeface="+mj-ea"/>
              </a:defRPr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300">
                <a:latin typeface="+mn-ea"/>
                <a:ea typeface="+mn-ea"/>
              </a:defRPr>
            </a:lvl2pPr>
            <a:lvl3pPr marL="176400" indent="-176400">
              <a:spcBef>
                <a:spcPts val="336"/>
              </a:spcBef>
              <a:buFont typeface="Arial" panose="020B0604020202020204" pitchFamily="34" charset="0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spcBef>
                <a:spcPts val="336"/>
              </a:spcBef>
              <a:buFont typeface="Arial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spcBef>
                <a:spcPts val="336"/>
              </a:spcBef>
              <a:buFont typeface="Arial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201183" marR="0" lvl="0" indent="-201183" algn="l" defTabSz="521436" rtl="0" eaLnBrk="1" fontAlgn="auto" latinLnBrk="0" hangingPunct="1">
              <a:lnSpc>
                <a:spcPct val="100000"/>
              </a:lnSpc>
              <a:spcBef>
                <a:spcPts val="38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</a:t>
            </a:r>
            <a:r>
              <a:rPr lang="en-US" noProof="0" dirty="0" smtClean="0"/>
              <a:t> option3 : 13pt </a:t>
            </a:r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23" name="Textplatzhalter 19"/>
          <p:cNvSpPr>
            <a:spLocks noGrp="1"/>
          </p:cNvSpPr>
          <p:nvPr>
            <p:ph type="body" sz="quarter" idx="19" hasCustomPrompt="1"/>
          </p:nvPr>
        </p:nvSpPr>
        <p:spPr>
          <a:xfrm>
            <a:off x="352800" y="754125"/>
            <a:ext cx="9972675" cy="600013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+mn-lt"/>
                <a:ea typeface="현대산스 Head" panose="020B0600000101010101" pitchFamily="50" charset="-127"/>
              </a:defRPr>
            </a:lvl1pPr>
          </a:lstStyle>
          <a:p>
            <a:pPr lvl="0"/>
            <a:r>
              <a:rPr lang="ko-KR" altLang="en-US" dirty="0" smtClean="0"/>
              <a:t>소제목 및 본문</a:t>
            </a:r>
            <a:endParaRPr lang="de-DE" dirty="0" smtClean="0"/>
          </a:p>
        </p:txBody>
      </p:sp>
      <p:sp>
        <p:nvSpPr>
          <p:cNvPr id="24" name="Titelplatzhalter 1"/>
          <p:cNvSpPr>
            <a:spLocks noGrp="1"/>
          </p:cNvSpPr>
          <p:nvPr>
            <p:ph type="title"/>
          </p:nvPr>
        </p:nvSpPr>
        <p:spPr>
          <a:xfrm>
            <a:off x="352800" y="238680"/>
            <a:ext cx="8820000" cy="30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endParaRPr lang="en-US" noProof="0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9385965" y="132508"/>
            <a:ext cx="939510" cy="4121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108000" tIns="18000" rIns="0" bIns="0" rtlCol="0" anchor="ctr">
            <a:noAutofit/>
          </a:bodyPr>
          <a:lstStyle/>
          <a:p>
            <a:r>
              <a:rPr lang="ko-KR" altLang="en-US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공개</a:t>
            </a:r>
            <a:endParaRPr lang="en-US" altLang="ko-KR" sz="1100" dirty="0" err="1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  <a:p>
            <a:r>
              <a:rPr lang="en-US" altLang="ko-KR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Public</a:t>
            </a:r>
            <a:endParaRPr lang="en-US" altLang="ko-KR" sz="1100" b="0" i="0" dirty="0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715048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8pt,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25"/>
          </p:nvPr>
        </p:nvSpPr>
        <p:spPr>
          <a:xfrm>
            <a:off x="1080000" y="7143437"/>
            <a:ext cx="1404000" cy="180000"/>
          </a:xfrm>
          <a:prstGeom prst="rect">
            <a:avLst/>
          </a:prstGeom>
        </p:spPr>
        <p:txBody>
          <a:bodyPr/>
          <a:lstStyle>
            <a:lvl1pPr>
              <a:defRPr>
                <a:latin typeface="현대산스 Head" panose="020B0600000101010101" pitchFamily="50" charset="-127"/>
                <a:ea typeface="현대산스 Head" panose="020B0600000101010101" pitchFamily="50" charset="-127"/>
              </a:defRPr>
            </a:lvl1pPr>
          </a:lstStyle>
          <a:p>
            <a:fld id="{5DD75629-C7A3-4CF7-A560-5C185F976666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27"/>
          </p:nvPr>
        </p:nvSpPr>
        <p:spPr>
          <a:xfrm>
            <a:off x="360000" y="7142400"/>
            <a:ext cx="637200" cy="180000"/>
          </a:xfrm>
          <a:prstGeom prst="rect">
            <a:avLst/>
          </a:prstGeom>
        </p:spPr>
        <p:txBody>
          <a:bodyPr/>
          <a:lstStyle/>
          <a:p>
            <a:fld id="{DD317690-C5EB-F34F-B036-C349E52C6879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4" name="Textplatzhalter 19"/>
          <p:cNvSpPr>
            <a:spLocks noGrp="1"/>
          </p:cNvSpPr>
          <p:nvPr>
            <p:ph type="body" sz="quarter" idx="19" hasCustomPrompt="1"/>
          </p:nvPr>
        </p:nvSpPr>
        <p:spPr>
          <a:xfrm>
            <a:off x="352800" y="754125"/>
            <a:ext cx="9972675" cy="600013"/>
          </a:xfrm>
          <a:prstGeom prst="rect">
            <a:avLst/>
          </a:prstGeom>
        </p:spPr>
        <p:txBody>
          <a:bodyPr/>
          <a:lstStyle>
            <a:lvl1pPr marL="0" marR="0" indent="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baseline="0">
                <a:latin typeface="+mn-ea"/>
                <a:ea typeface="+mn-ea"/>
              </a:defRPr>
            </a:lvl1pPr>
          </a:lstStyle>
          <a:p>
            <a:pPr marL="0" marR="0" lvl="0" indent="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소제목 및 본문</a:t>
            </a:r>
            <a:endParaRPr lang="de-DE" altLang="ko-KR" dirty="0" smtClean="0"/>
          </a:p>
          <a:p>
            <a:pPr lvl="0"/>
            <a:endParaRPr lang="de-DE" dirty="0" smtClean="0"/>
          </a:p>
        </p:txBody>
      </p:sp>
      <p:sp>
        <p:nvSpPr>
          <p:cNvPr id="15" name="Inhaltsplatzhalter 2"/>
          <p:cNvSpPr>
            <a:spLocks noGrp="1"/>
          </p:cNvSpPr>
          <p:nvPr>
            <p:ph idx="15" hasCustomPrompt="1"/>
          </p:nvPr>
        </p:nvSpPr>
        <p:spPr>
          <a:xfrm>
            <a:off x="359999" y="1728000"/>
            <a:ext cx="4885200" cy="1800000"/>
          </a:xfrm>
          <a:prstGeom prst="rect">
            <a:avLst/>
          </a:prstGeom>
        </p:spPr>
        <p:txBody>
          <a:bodyPr/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+mj-ea"/>
                <a:ea typeface="+mj-ea"/>
              </a:defRPr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>
                <a:latin typeface="+mn-ea"/>
                <a:ea typeface="+mn-ea"/>
              </a:defRPr>
            </a:lvl2pPr>
            <a:lvl3pPr marL="284400" indent="-284400">
              <a:buFont typeface="Arial" panose="020B0604020202020204" pitchFamily="34" charset="0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284400" indent="-284400">
              <a:buFont typeface="Arial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284400" indent="-284400">
              <a:buFont typeface="Arial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0" marR="0" lvl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 </a:t>
            </a:r>
            <a:r>
              <a:rPr lang="en-US" noProof="0" dirty="0" smtClean="0"/>
              <a:t>option1 : 20pt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18" name="Inhaltsplatzhalter 2"/>
          <p:cNvSpPr>
            <a:spLocks noGrp="1"/>
          </p:cNvSpPr>
          <p:nvPr>
            <p:ph idx="17" hasCustomPrompt="1"/>
          </p:nvPr>
        </p:nvSpPr>
        <p:spPr>
          <a:xfrm>
            <a:off x="360000" y="5329100"/>
            <a:ext cx="4883513" cy="1440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aseline="0"/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300" baseline="0">
                <a:latin typeface="+mn-ea"/>
                <a:ea typeface="+mn-ea"/>
              </a:defRPr>
            </a:lvl2pPr>
            <a:lvl3pPr marL="176400" indent="-176400">
              <a:spcBef>
                <a:spcPts val="336"/>
              </a:spcBef>
              <a:buFont typeface="Arial" panose="020B0604020202020204" pitchFamily="34" charset="0"/>
              <a:buChar char="•"/>
              <a:defRPr sz="1300" baseline="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spcBef>
                <a:spcPts val="336"/>
              </a:spcBef>
              <a:buFont typeface="Arial"/>
              <a:buChar char="•"/>
              <a:defRPr sz="1300" baseline="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spcBef>
                <a:spcPts val="336"/>
              </a:spcBef>
              <a:buFont typeface="Arial"/>
              <a:buChar char="•"/>
              <a:defRPr sz="1300" baseline="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0" marR="0" lvl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 </a:t>
            </a:r>
            <a:r>
              <a:rPr lang="en-US" altLang="ko-KR" noProof="0" dirty="0" smtClean="0"/>
              <a:t>option3 : 13pt </a:t>
            </a:r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20" name="Inhaltsplatzhalter 2"/>
          <p:cNvSpPr>
            <a:spLocks noGrp="1"/>
          </p:cNvSpPr>
          <p:nvPr>
            <p:ph idx="18" hasCustomPrompt="1"/>
          </p:nvPr>
        </p:nvSpPr>
        <p:spPr>
          <a:xfrm>
            <a:off x="5450399" y="1728000"/>
            <a:ext cx="4885200" cy="1800000"/>
          </a:xfrm>
          <a:prstGeom prst="rect">
            <a:avLst/>
          </a:prstGeom>
        </p:spPr>
        <p:txBody>
          <a:bodyPr/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+mj-ea"/>
                <a:ea typeface="+mj-ea"/>
              </a:defRPr>
            </a:lvl1pPr>
            <a:lvl2pPr marL="0" marR="0" indent="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latin typeface="+mn-ea"/>
                <a:ea typeface="+mn-ea"/>
              </a:defRPr>
            </a:lvl2pPr>
            <a:lvl3pPr marL="284400" indent="-284400">
              <a:buFont typeface="Arial" panose="020B0604020202020204" pitchFamily="34" charset="0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284400" indent="-284400">
              <a:buFont typeface="Arial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284400" indent="-284400">
              <a:buFont typeface="Arial"/>
              <a:buChar char="•"/>
              <a:defRPr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0" marR="0" lvl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 </a:t>
            </a:r>
            <a:r>
              <a:rPr lang="en-US" altLang="ko-KR" noProof="0" dirty="0" smtClean="0"/>
              <a:t>option1 : 20pt </a:t>
            </a:r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lang="en-US" altLang="ko-KR" noProof="0" dirty="0" smtClean="0"/>
          </a:p>
        </p:txBody>
      </p:sp>
      <p:sp>
        <p:nvSpPr>
          <p:cNvPr id="21" name="Inhaltsplatzhalter 2"/>
          <p:cNvSpPr>
            <a:spLocks noGrp="1"/>
          </p:cNvSpPr>
          <p:nvPr>
            <p:ph idx="20" hasCustomPrompt="1"/>
          </p:nvPr>
        </p:nvSpPr>
        <p:spPr>
          <a:xfrm>
            <a:off x="5450399" y="5329100"/>
            <a:ext cx="4885200" cy="1440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/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300">
                <a:latin typeface="+mn-ea"/>
                <a:ea typeface="+mn-ea"/>
              </a:defRPr>
            </a:lvl2pPr>
            <a:lvl3pPr marL="176400" indent="-176400">
              <a:spcBef>
                <a:spcPts val="336"/>
              </a:spcBef>
              <a:buFont typeface="Arial" panose="020B0604020202020204" pitchFamily="34" charset="0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spcBef>
                <a:spcPts val="336"/>
              </a:spcBef>
              <a:buFont typeface="Arial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spcBef>
                <a:spcPts val="336"/>
              </a:spcBef>
              <a:buFont typeface="Arial"/>
              <a:buChar char="•"/>
              <a:defRPr sz="13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0" marR="0" lvl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 </a:t>
            </a:r>
            <a:r>
              <a:rPr lang="en-US" altLang="ko-KR" noProof="0" dirty="0" smtClean="0"/>
              <a:t>option3 : 13pt </a:t>
            </a:r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23" name="Inhaltsplatzhalter 2"/>
          <p:cNvSpPr>
            <a:spLocks noGrp="1"/>
          </p:cNvSpPr>
          <p:nvPr>
            <p:ph idx="14" hasCustomPrompt="1"/>
          </p:nvPr>
        </p:nvSpPr>
        <p:spPr>
          <a:xfrm>
            <a:off x="360000" y="3618550"/>
            <a:ext cx="4885200" cy="1620000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/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500">
                <a:latin typeface="+mn-ea"/>
                <a:ea typeface="+mn-ea"/>
              </a:defRPr>
            </a:lvl2pPr>
            <a:lvl3pPr marL="176400" indent="-176400">
              <a:lnSpc>
                <a:spcPct val="100000"/>
              </a:lnSpc>
              <a:buFont typeface="Arial" panose="020B0604020202020204" pitchFamily="34" charset="0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lnSpc>
                <a:spcPct val="100000"/>
              </a:lnSpc>
              <a:buFont typeface="Arial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lnSpc>
                <a:spcPct val="100000"/>
              </a:lnSpc>
              <a:buFont typeface="Arial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0" marR="0" lvl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 </a:t>
            </a:r>
            <a:r>
              <a:rPr lang="en-US" altLang="ko-KR" noProof="0" dirty="0" smtClean="0"/>
              <a:t>option2 : 15pt </a:t>
            </a:r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24" name="Inhaltsplatzhalter 2"/>
          <p:cNvSpPr>
            <a:spLocks noGrp="1"/>
          </p:cNvSpPr>
          <p:nvPr>
            <p:ph idx="24" hasCustomPrompt="1"/>
          </p:nvPr>
        </p:nvSpPr>
        <p:spPr>
          <a:xfrm>
            <a:off x="5450400" y="3618550"/>
            <a:ext cx="4885200" cy="1620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/>
            </a:lvl1pPr>
            <a:lvl2pPr marL="176400" marR="0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500">
                <a:latin typeface="+mn-ea"/>
                <a:ea typeface="+mn-ea"/>
              </a:defRPr>
            </a:lvl2pPr>
            <a:lvl3pPr marL="176400" indent="-176400">
              <a:lnSpc>
                <a:spcPct val="100000"/>
              </a:lnSpc>
              <a:buFont typeface="Arial" panose="020B0604020202020204" pitchFamily="34" charset="0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3pPr>
            <a:lvl4pPr marL="176400" indent="-176400">
              <a:lnSpc>
                <a:spcPct val="100000"/>
              </a:lnSpc>
              <a:buFont typeface="Arial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4pPr>
            <a:lvl5pPr marL="176400" indent="-176400">
              <a:lnSpc>
                <a:spcPct val="100000"/>
              </a:lnSpc>
              <a:buFont typeface="Arial"/>
              <a:buChar char="•"/>
              <a:defRPr sz="1500">
                <a:latin typeface="현대산스 Text" panose="020B0600000101010101" pitchFamily="50" charset="-127"/>
                <a:ea typeface="현대산스 Text" panose="020B0600000101010101" pitchFamily="50" charset="-127"/>
              </a:defRPr>
            </a:lvl5pPr>
          </a:lstStyle>
          <a:p>
            <a:pPr marL="0" marR="0" lvl="0" indent="0" algn="l" defTabSz="52143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noProof="0" dirty="0" smtClean="0"/>
              <a:t>소제목 </a:t>
            </a:r>
            <a:r>
              <a:rPr lang="en-US" altLang="ko-KR" noProof="0" dirty="0" smtClean="0"/>
              <a:t>option2 : 15pt </a:t>
            </a:r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marL="176400" marR="0" lvl="1" indent="-176400" algn="l" defTabSz="52143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ko-KR" altLang="en-US" noProof="0" dirty="0" smtClean="0"/>
              <a:t>본문</a:t>
            </a:r>
            <a:endParaRPr lang="en-US" altLang="ko-KR" noProof="0" dirty="0" smtClean="0"/>
          </a:p>
        </p:txBody>
      </p:sp>
      <p:sp>
        <p:nvSpPr>
          <p:cNvPr id="27" name="Titelplatzhalter 1"/>
          <p:cNvSpPr>
            <a:spLocks noGrp="1"/>
          </p:cNvSpPr>
          <p:nvPr>
            <p:ph type="title"/>
          </p:nvPr>
        </p:nvSpPr>
        <p:spPr>
          <a:xfrm>
            <a:off x="352800" y="238680"/>
            <a:ext cx="8820000" cy="30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endParaRPr lang="en-US" noProof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9385965" y="132508"/>
            <a:ext cx="939510" cy="4121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108000" tIns="18000" rIns="0" bIns="0" rtlCol="0" anchor="ctr">
            <a:noAutofit/>
          </a:bodyPr>
          <a:lstStyle/>
          <a:p>
            <a:r>
              <a:rPr lang="ko-KR" altLang="en-US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공개</a:t>
            </a:r>
            <a:endParaRPr lang="en-US" altLang="ko-KR" sz="1100" dirty="0" err="1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  <a:p>
            <a:r>
              <a:rPr lang="en-US" altLang="ko-KR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Public</a:t>
            </a:r>
            <a:endParaRPr lang="en-US" altLang="ko-KR" sz="1100" b="0" i="0" dirty="0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087543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4"/>
          </p:nvPr>
        </p:nvSpPr>
        <p:spPr>
          <a:xfrm>
            <a:off x="1080000" y="7143437"/>
            <a:ext cx="1404000" cy="180000"/>
          </a:xfrm>
          <a:prstGeom prst="rect">
            <a:avLst/>
          </a:prstGeom>
        </p:spPr>
        <p:txBody>
          <a:bodyPr/>
          <a:lstStyle>
            <a:lvl1pPr>
              <a:defRPr>
                <a:latin typeface="현대산스 Head" panose="020B0600000101010101" pitchFamily="50" charset="-127"/>
                <a:ea typeface="현대산스 Head" panose="020B0600000101010101" pitchFamily="50" charset="-127"/>
              </a:defRPr>
            </a:lvl1pPr>
          </a:lstStyle>
          <a:p>
            <a:fld id="{1180949F-C465-4394-AF9B-CF279996F248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>
          <a:xfrm>
            <a:off x="360000" y="7142400"/>
            <a:ext cx="637200" cy="180000"/>
          </a:xfrm>
          <a:prstGeom prst="rect">
            <a:avLst/>
          </a:prstGeom>
        </p:spPr>
        <p:txBody>
          <a:bodyPr/>
          <a:lstStyle/>
          <a:p>
            <a:fld id="{DD317690-C5EB-F34F-B036-C349E52C6879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1" name="Textplatzhalter 19"/>
          <p:cNvSpPr>
            <a:spLocks noGrp="1"/>
          </p:cNvSpPr>
          <p:nvPr>
            <p:ph type="body" sz="quarter" idx="19" hasCustomPrompt="1"/>
          </p:nvPr>
        </p:nvSpPr>
        <p:spPr>
          <a:xfrm>
            <a:off x="352800" y="754125"/>
            <a:ext cx="9972675" cy="600013"/>
          </a:xfrm>
        </p:spPr>
        <p:txBody>
          <a:bodyPr/>
          <a:lstStyle>
            <a:lvl1pPr>
              <a:defRPr baseline="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소제목 및 본문</a:t>
            </a:r>
            <a:endParaRPr lang="de-DE" altLang="ko-KR" dirty="0" smtClean="0"/>
          </a:p>
        </p:txBody>
      </p:sp>
      <p:sp>
        <p:nvSpPr>
          <p:cNvPr id="12" name="Titelplatzhalter 1"/>
          <p:cNvSpPr>
            <a:spLocks noGrp="1"/>
          </p:cNvSpPr>
          <p:nvPr>
            <p:ph type="title"/>
          </p:nvPr>
        </p:nvSpPr>
        <p:spPr>
          <a:xfrm>
            <a:off x="352800" y="238680"/>
            <a:ext cx="8820000" cy="30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>
                <a:latin typeface="+mj-ea"/>
                <a:ea typeface="+mj-ea"/>
              </a:defRPr>
            </a:lvl1pPr>
          </a:lstStyle>
          <a:p>
            <a:endParaRPr lang="en-US" noProof="0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9385965" y="132508"/>
            <a:ext cx="939510" cy="4121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108000" tIns="18000" rIns="0" bIns="0" rtlCol="0" anchor="ctr">
            <a:noAutofit/>
          </a:bodyPr>
          <a:lstStyle/>
          <a:p>
            <a:r>
              <a:rPr lang="ko-KR" altLang="en-US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공개</a:t>
            </a:r>
            <a:endParaRPr lang="en-US" altLang="ko-KR" sz="1100" dirty="0" err="1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  <a:p>
            <a:r>
              <a:rPr lang="en-US" altLang="ko-KR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Public</a:t>
            </a:r>
            <a:endParaRPr lang="en-US" altLang="ko-KR" sz="1100" b="0" i="0" dirty="0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240273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5"/>
          </p:nvPr>
        </p:nvSpPr>
        <p:spPr>
          <a:xfrm>
            <a:off x="1080000" y="7143437"/>
            <a:ext cx="1404000" cy="180000"/>
          </a:xfrm>
          <a:prstGeom prst="rect">
            <a:avLst/>
          </a:prstGeom>
        </p:spPr>
        <p:txBody>
          <a:bodyPr/>
          <a:lstStyle>
            <a:lvl1pPr>
              <a:defRPr>
                <a:latin typeface="현대산스 Head" panose="020B0600000101010101" pitchFamily="50" charset="-127"/>
                <a:ea typeface="현대산스 Head" panose="020B0600000101010101" pitchFamily="50" charset="-127"/>
              </a:defRPr>
            </a:lvl1pPr>
          </a:lstStyle>
          <a:p>
            <a:fld id="{BA3726AF-EB47-4A5F-92A2-4F1DAD25CA1A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7"/>
          </p:nvPr>
        </p:nvSpPr>
        <p:spPr>
          <a:xfrm>
            <a:off x="360000" y="7142400"/>
            <a:ext cx="637200" cy="180000"/>
          </a:xfrm>
          <a:prstGeom prst="rect">
            <a:avLst/>
          </a:prstGeom>
        </p:spPr>
        <p:txBody>
          <a:bodyPr/>
          <a:lstStyle/>
          <a:p>
            <a:fld id="{DD317690-C5EB-F34F-B036-C349E52C6879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4"/>
          </p:nvPr>
        </p:nvSpPr>
        <p:spPr>
          <a:xfrm>
            <a:off x="0" y="1725612"/>
            <a:ext cx="10333038" cy="5043487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800" b="0">
                <a:latin typeface="현대산스 Head" panose="020B0600000101010101" pitchFamily="50" charset="-127"/>
              </a:defRPr>
            </a:lvl1pPr>
          </a:lstStyle>
          <a:p>
            <a:r>
              <a:rPr lang="ko-KR" altLang="en-US" dirty="0" smtClean="0"/>
              <a:t>그림을 추가하려면 아이콘을 클릭하십시오</a:t>
            </a:r>
            <a:endParaRPr lang="de-DE" dirty="0"/>
          </a:p>
        </p:txBody>
      </p:sp>
      <p:sp>
        <p:nvSpPr>
          <p:cNvPr id="10" name="Textplatzhalter 19"/>
          <p:cNvSpPr>
            <a:spLocks noGrp="1"/>
          </p:cNvSpPr>
          <p:nvPr>
            <p:ph type="body" sz="quarter" idx="19" hasCustomPrompt="1"/>
          </p:nvPr>
        </p:nvSpPr>
        <p:spPr>
          <a:xfrm>
            <a:off x="352800" y="754125"/>
            <a:ext cx="9972675" cy="600013"/>
          </a:xfrm>
        </p:spPr>
        <p:txBody>
          <a:bodyPr/>
          <a:lstStyle>
            <a:lvl1pPr>
              <a:defRPr baseline="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소제목 및 본문</a:t>
            </a:r>
            <a:endParaRPr lang="de-DE" altLang="ko-KR" dirty="0" smtClean="0"/>
          </a:p>
        </p:txBody>
      </p:sp>
      <p:sp>
        <p:nvSpPr>
          <p:cNvPr id="11" name="Titelplatzhalter 1"/>
          <p:cNvSpPr>
            <a:spLocks noGrp="1"/>
          </p:cNvSpPr>
          <p:nvPr>
            <p:ph type="title"/>
          </p:nvPr>
        </p:nvSpPr>
        <p:spPr>
          <a:xfrm>
            <a:off x="352800" y="238680"/>
            <a:ext cx="8820000" cy="30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endParaRPr lang="en-US" noProof="0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9385965" y="132508"/>
            <a:ext cx="939510" cy="4121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108000" tIns="18000" rIns="0" bIns="0" rtlCol="0" anchor="ctr">
            <a:noAutofit/>
          </a:bodyPr>
          <a:lstStyle/>
          <a:p>
            <a:r>
              <a:rPr lang="ko-KR" altLang="en-US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공개</a:t>
            </a:r>
            <a:endParaRPr lang="en-US" altLang="ko-KR" sz="1100" dirty="0" err="1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  <a:p>
            <a:r>
              <a:rPr lang="en-US" altLang="ko-KR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Public</a:t>
            </a:r>
            <a:endParaRPr lang="en-US" altLang="ko-KR" sz="1100" b="0" i="0" dirty="0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31239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7"/>
          </p:nvPr>
        </p:nvSpPr>
        <p:spPr>
          <a:xfrm>
            <a:off x="1080000" y="7143437"/>
            <a:ext cx="1404000" cy="180000"/>
          </a:xfrm>
          <a:prstGeom prst="rect">
            <a:avLst/>
          </a:prstGeom>
        </p:spPr>
        <p:txBody>
          <a:bodyPr/>
          <a:lstStyle>
            <a:lvl1pPr>
              <a:defRPr>
                <a:latin typeface="현대산스 Head" panose="020B0600000101010101" pitchFamily="50" charset="-127"/>
                <a:ea typeface="현대산스 Head" panose="020B0600000101010101" pitchFamily="50" charset="-127"/>
              </a:defRPr>
            </a:lvl1pPr>
          </a:lstStyle>
          <a:p>
            <a:fld id="{C478F219-F387-451E-A104-866CB09009D1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9"/>
          </p:nvPr>
        </p:nvSpPr>
        <p:spPr>
          <a:xfrm>
            <a:off x="360000" y="7142400"/>
            <a:ext cx="637200" cy="180000"/>
          </a:xfrm>
          <a:prstGeom prst="rect">
            <a:avLst/>
          </a:prstGeom>
        </p:spPr>
        <p:txBody>
          <a:bodyPr/>
          <a:lstStyle/>
          <a:p>
            <a:fld id="{DD317690-C5EB-F34F-B036-C349E52C6879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4"/>
          </p:nvPr>
        </p:nvSpPr>
        <p:spPr>
          <a:xfrm>
            <a:off x="0" y="1716088"/>
            <a:ext cx="6938963" cy="5043487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defRPr sz="800" b="0">
                <a:latin typeface="현대산스 Head" panose="020B0600000101010101" pitchFamily="50" charset="-127"/>
              </a:defRPr>
            </a:lvl1pPr>
          </a:lstStyle>
          <a:p>
            <a:r>
              <a:rPr lang="ko-KR" altLang="en-US" dirty="0" smtClean="0"/>
              <a:t>그림을 추가하려면 아이콘을 클릭하십시오</a:t>
            </a:r>
            <a:endParaRPr lang="de-DE" dirty="0"/>
          </a:p>
        </p:txBody>
      </p:sp>
      <p:sp>
        <p:nvSpPr>
          <p:cNvPr id="11" name="Bildplatzhalter 2"/>
          <p:cNvSpPr>
            <a:spLocks noGrp="1"/>
          </p:cNvSpPr>
          <p:nvPr>
            <p:ph type="pic" sz="quarter" idx="15"/>
          </p:nvPr>
        </p:nvSpPr>
        <p:spPr>
          <a:xfrm>
            <a:off x="7146924" y="1716088"/>
            <a:ext cx="3186114" cy="2434936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800" b="0">
                <a:latin typeface="현대산스 Head" panose="020B0600000101010101" pitchFamily="50" charset="-127"/>
              </a:defRPr>
            </a:lvl1pPr>
          </a:lstStyle>
          <a:p>
            <a:r>
              <a:rPr lang="ko-KR" altLang="en-US" dirty="0" smtClean="0"/>
              <a:t>그림을 추가하려면 아이콘을 클릭하십시오</a:t>
            </a:r>
            <a:endParaRPr lang="de-DE" dirty="0"/>
          </a:p>
        </p:txBody>
      </p:sp>
      <p:sp>
        <p:nvSpPr>
          <p:cNvPr id="12" name="Bildplatzhalter 2"/>
          <p:cNvSpPr>
            <a:spLocks noGrp="1"/>
          </p:cNvSpPr>
          <p:nvPr>
            <p:ph type="pic" sz="quarter" idx="16"/>
          </p:nvPr>
        </p:nvSpPr>
        <p:spPr>
          <a:xfrm>
            <a:off x="7146925" y="4339100"/>
            <a:ext cx="3186114" cy="2420475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800" b="0">
                <a:latin typeface="현대산스 Head" panose="020B0600000101010101" pitchFamily="50" charset="-127"/>
              </a:defRPr>
            </a:lvl1pPr>
          </a:lstStyle>
          <a:p>
            <a:r>
              <a:rPr lang="ko-KR" altLang="en-US" dirty="0" smtClean="0"/>
              <a:t>그림을 추가하려면 아이콘을 클릭하십시오</a:t>
            </a:r>
            <a:endParaRPr lang="de-DE" dirty="0"/>
          </a:p>
        </p:txBody>
      </p:sp>
      <p:sp>
        <p:nvSpPr>
          <p:cNvPr id="14" name="Textplatzhalter 19"/>
          <p:cNvSpPr>
            <a:spLocks noGrp="1"/>
          </p:cNvSpPr>
          <p:nvPr>
            <p:ph type="body" sz="quarter" idx="20" hasCustomPrompt="1"/>
          </p:nvPr>
        </p:nvSpPr>
        <p:spPr>
          <a:xfrm>
            <a:off x="352800" y="754125"/>
            <a:ext cx="9972675" cy="600013"/>
          </a:xfrm>
        </p:spPr>
        <p:txBody>
          <a:bodyPr/>
          <a:lstStyle>
            <a:lvl1pPr>
              <a:defRPr baseline="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소제목 및 본문</a:t>
            </a:r>
            <a:endParaRPr lang="de-DE" altLang="ko-KR" dirty="0" smtClean="0"/>
          </a:p>
        </p:txBody>
      </p:sp>
      <p:sp>
        <p:nvSpPr>
          <p:cNvPr id="15" name="Titelplatzhalter 1"/>
          <p:cNvSpPr>
            <a:spLocks noGrp="1"/>
          </p:cNvSpPr>
          <p:nvPr>
            <p:ph type="title"/>
          </p:nvPr>
        </p:nvSpPr>
        <p:spPr>
          <a:xfrm>
            <a:off x="352800" y="238680"/>
            <a:ext cx="8820000" cy="30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endParaRPr lang="en-US" noProof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9385965" y="132508"/>
            <a:ext cx="939510" cy="4121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108000" tIns="18000" rIns="0" bIns="0" rtlCol="0" anchor="ctr">
            <a:noAutofit/>
          </a:bodyPr>
          <a:lstStyle/>
          <a:p>
            <a:r>
              <a:rPr lang="ko-KR" altLang="en-US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공개</a:t>
            </a:r>
            <a:endParaRPr lang="en-US" altLang="ko-KR" sz="1100" dirty="0" err="1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  <a:p>
            <a:r>
              <a:rPr lang="en-US" altLang="ko-KR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Public</a:t>
            </a:r>
            <a:endParaRPr lang="en-US" altLang="ko-KR" sz="1100" b="0" i="0" dirty="0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18599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Gerade Verbindung 13"/>
          <p:cNvCxnSpPr/>
          <p:nvPr/>
        </p:nvCxnSpPr>
        <p:spPr>
          <a:xfrm flipV="1">
            <a:off x="358775" y="6930000"/>
            <a:ext cx="9972000" cy="2907"/>
          </a:xfrm>
          <a:prstGeom prst="line">
            <a:avLst/>
          </a:prstGeom>
          <a:ln w="635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15"/>
          <p:cNvCxnSpPr/>
          <p:nvPr/>
        </p:nvCxnSpPr>
        <p:spPr>
          <a:xfrm flipV="1">
            <a:off x="358775" y="660718"/>
            <a:ext cx="9972000" cy="856"/>
          </a:xfrm>
          <a:prstGeom prst="line">
            <a:avLst/>
          </a:prstGeom>
          <a:ln w="635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Bild 18" descr="Hyundai_Logo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333" y="7138763"/>
            <a:ext cx="1435018" cy="198735"/>
          </a:xfrm>
          <a:prstGeom prst="rect">
            <a:avLst/>
          </a:prstGeom>
        </p:spPr>
      </p:pic>
      <p:sp>
        <p:nvSpPr>
          <p:cNvPr id="20" name="Textplatzhalter 2"/>
          <p:cNvSpPr>
            <a:spLocks noGrp="1"/>
          </p:cNvSpPr>
          <p:nvPr>
            <p:ph type="body" idx="1"/>
          </p:nvPr>
        </p:nvSpPr>
        <p:spPr>
          <a:xfrm>
            <a:off x="360000" y="1728000"/>
            <a:ext cx="9972000" cy="50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ko-KR" altLang="en-US" noProof="0" dirty="0" smtClean="0"/>
              <a:t>소제목</a:t>
            </a:r>
            <a:r>
              <a:rPr lang="en-US" noProof="0" dirty="0" smtClean="0"/>
              <a:t> </a:t>
            </a:r>
            <a:r>
              <a:rPr lang="ko-KR" altLang="en-US" noProof="0" dirty="0" smtClean="0"/>
              <a:t> </a:t>
            </a:r>
            <a:endParaRPr lang="en-US" noProof="0" dirty="0" smtClean="0"/>
          </a:p>
          <a:p>
            <a:pPr lvl="2"/>
            <a:r>
              <a:rPr lang="ko-KR" altLang="en-US" noProof="0" dirty="0" smtClean="0"/>
              <a:t>본문</a:t>
            </a:r>
            <a:endParaRPr lang="en-US" altLang="ko-KR" noProof="0" dirty="0" smtClean="0"/>
          </a:p>
          <a:p>
            <a:pPr lvl="2"/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lvl="2"/>
            <a:r>
              <a:rPr lang="ko-KR" altLang="en-US" noProof="0" dirty="0" smtClean="0"/>
              <a:t>본문 </a:t>
            </a:r>
            <a:endParaRPr lang="en-US" altLang="ko-KR" noProof="0" dirty="0" smtClean="0"/>
          </a:p>
          <a:p>
            <a:pPr lvl="2"/>
            <a:r>
              <a:rPr lang="ko-KR" altLang="en-US" noProof="0" dirty="0" smtClean="0"/>
              <a:t>본문</a:t>
            </a:r>
            <a:endParaRPr lang="en-US" noProof="0" dirty="0"/>
          </a:p>
        </p:txBody>
      </p:sp>
      <p:sp>
        <p:nvSpPr>
          <p:cNvPr id="21" name="Datumsplatzhalter 3"/>
          <p:cNvSpPr>
            <a:spLocks noGrp="1"/>
          </p:cNvSpPr>
          <p:nvPr>
            <p:ph type="dt" sz="half" idx="2"/>
          </p:nvPr>
        </p:nvSpPr>
        <p:spPr>
          <a:xfrm>
            <a:off x="1080000" y="7152397"/>
            <a:ext cx="1396585" cy="14287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lnSpc>
                <a:spcPct val="100000"/>
              </a:lnSpc>
              <a:defRPr sz="900" b="0" i="0" kern="400" baseline="0">
                <a:solidFill>
                  <a:schemeClr val="tx1"/>
                </a:solidFill>
                <a:latin typeface="현대산스 Head" panose="020B0600000101010101" pitchFamily="50" charset="-127"/>
                <a:ea typeface="현대산스 Head" panose="020B0600000101010101" pitchFamily="50" charset="-127"/>
                <a:cs typeface="현대산스 Head" panose="020B0600000101010101" pitchFamily="50" charset="-127"/>
              </a:defRPr>
            </a:lvl1pPr>
          </a:lstStyle>
          <a:p>
            <a:fld id="{A1FB7EC4-F664-4115-B1DE-93522EE7D5B8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23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360000" y="7152397"/>
            <a:ext cx="633835" cy="14287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lnSpc>
                <a:spcPct val="100000"/>
              </a:lnSpc>
              <a:defRPr sz="900" b="0" i="0" kern="400" baseline="0">
                <a:solidFill>
                  <a:schemeClr val="tx1"/>
                </a:solidFill>
                <a:latin typeface="현대산스 Head Medium" panose="020B0600000101010101" pitchFamily="50" charset="-127"/>
                <a:ea typeface="현대산스 Head Medium" panose="020B0600000101010101" pitchFamily="50" charset="-127"/>
                <a:cs typeface="현대산스 Head Medium" panose="020B0600000101010101" pitchFamily="50" charset="-127"/>
              </a:defRPr>
            </a:lvl1pPr>
          </a:lstStyle>
          <a:p>
            <a:fld id="{DD317690-C5EB-F34F-B036-C349E52C6879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24" name="Titelplatzhalter 1"/>
          <p:cNvSpPr>
            <a:spLocks noGrp="1"/>
          </p:cNvSpPr>
          <p:nvPr>
            <p:ph type="title"/>
          </p:nvPr>
        </p:nvSpPr>
        <p:spPr>
          <a:xfrm>
            <a:off x="352799" y="238680"/>
            <a:ext cx="8820000" cy="30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ko-KR" altLang="en-US" noProof="0" dirty="0" smtClean="0"/>
              <a:t>제목</a:t>
            </a:r>
            <a:r>
              <a:rPr lang="en-US" altLang="ko-KR" noProof="0" dirty="0" smtClean="0"/>
              <a:t> 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81902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73" r:id="rId3"/>
    <p:sldLayoutId id="2147483651" r:id="rId4"/>
    <p:sldLayoutId id="2147483650" r:id="rId5"/>
    <p:sldLayoutId id="2147483652" r:id="rId6"/>
    <p:sldLayoutId id="2147483661" r:id="rId7"/>
    <p:sldLayoutId id="2147483663" r:id="rId8"/>
    <p:sldLayoutId id="2147483664" r:id="rId9"/>
    <p:sldLayoutId id="2147483665" r:id="rId10"/>
    <p:sldLayoutId id="2147483667" r:id="rId11"/>
    <p:sldLayoutId id="2147483674" r:id="rId12"/>
  </p:sldLayoutIdLst>
  <p:timing>
    <p:tnLst>
      <p:par>
        <p:cTn id="1" dur="indefinite" restart="never" nodeType="tmRoot"/>
      </p:par>
    </p:tnLst>
  </p:timing>
  <p:hf hdr="0"/>
  <p:txStyles>
    <p:titleStyle>
      <a:lvl1pPr algn="l" defTabSz="521436" rtl="0" eaLnBrk="1" latinLnBrk="1" hangingPunct="1">
        <a:spcBef>
          <a:spcPct val="0"/>
        </a:spcBef>
        <a:buNone/>
        <a:defRPr sz="2400" b="0" i="0" kern="400" baseline="0">
          <a:solidFill>
            <a:schemeClr val="tx1"/>
          </a:solidFill>
          <a:latin typeface="+mj-ea"/>
          <a:ea typeface="+mj-ea"/>
          <a:cs typeface="현대산스 Head Medium" panose="020B0600000101010101" pitchFamily="50" charset="-127"/>
        </a:defRPr>
      </a:lvl1pPr>
    </p:titleStyle>
    <p:bodyStyle>
      <a:lvl1pPr marL="0" indent="0" algn="l" defTabSz="521436" rtl="0" eaLnBrk="1" latinLnBrk="1" hangingPunct="1">
        <a:spcBef>
          <a:spcPct val="20000"/>
        </a:spcBef>
        <a:buFontTx/>
        <a:buNone/>
        <a:defRPr sz="2000" b="0" i="0" kern="400" baseline="0">
          <a:solidFill>
            <a:schemeClr val="tx1"/>
          </a:solidFill>
          <a:latin typeface="+mj-ea"/>
          <a:ea typeface="+mj-ea"/>
          <a:cs typeface="HyundaiSans Head KR OTF Medium" pitchFamily="34" charset="-127"/>
        </a:defRPr>
      </a:lvl1pPr>
      <a:lvl2pPr marL="284400" indent="-284400" algn="l" defTabSz="521436" rtl="0" eaLnBrk="1" latinLnBrk="1" hangingPunct="1">
        <a:spcBef>
          <a:spcPct val="20000"/>
        </a:spcBef>
        <a:buFont typeface="Arial"/>
        <a:buChar char="•"/>
        <a:defRPr sz="2000" b="0" i="0" kern="400" baseline="0">
          <a:solidFill>
            <a:schemeClr val="tx1"/>
          </a:solidFill>
          <a:latin typeface="현대산스 Text" panose="020B0600000101010101" pitchFamily="50" charset="-127"/>
          <a:ea typeface="현대산스 Text" panose="020B0600000101010101" pitchFamily="50" charset="-127"/>
          <a:cs typeface="현대산스 Text" panose="020B0600000101010101" pitchFamily="50" charset="-127"/>
        </a:defRPr>
      </a:lvl2pPr>
      <a:lvl3pPr marL="284400" indent="-284400" algn="l" defTabSz="521436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b="0" i="0" kern="400" baseline="0">
          <a:solidFill>
            <a:schemeClr val="tx1"/>
          </a:solidFill>
          <a:latin typeface="+mn-ea"/>
          <a:ea typeface="+mn-ea"/>
          <a:cs typeface="현대산스 Head" panose="020B0600000101010101" pitchFamily="50" charset="-127"/>
        </a:defRPr>
      </a:lvl3pPr>
      <a:lvl4pPr marL="284400" indent="-284400" algn="l" defTabSz="521436" rtl="0" eaLnBrk="1" latinLnBrk="1" hangingPunct="1">
        <a:spcBef>
          <a:spcPct val="20000"/>
        </a:spcBef>
        <a:buFont typeface="Arial"/>
        <a:buChar char="•"/>
        <a:defRPr sz="2000" b="0" i="0" kern="400" baseline="0">
          <a:solidFill>
            <a:schemeClr val="tx1"/>
          </a:solidFill>
          <a:latin typeface="현대산스 Text" panose="020B0600000101010101" pitchFamily="50" charset="-127"/>
          <a:ea typeface="현대산스 Text" panose="020B0600000101010101" pitchFamily="50" charset="-127"/>
          <a:cs typeface="현대산스 Text" panose="020B0600000101010101" pitchFamily="50" charset="-127"/>
        </a:defRPr>
      </a:lvl4pPr>
      <a:lvl5pPr marL="284400" indent="-284400" algn="l" defTabSz="521436" rtl="0" eaLnBrk="1" latinLnBrk="1" hangingPunct="1">
        <a:spcBef>
          <a:spcPct val="20000"/>
        </a:spcBef>
        <a:buFont typeface="Arial"/>
        <a:buChar char="•"/>
        <a:defRPr sz="2000" b="0" i="0" kern="400" baseline="0">
          <a:solidFill>
            <a:schemeClr val="tx1"/>
          </a:solidFill>
          <a:latin typeface="현대산스 Text" panose="020B0600000101010101" pitchFamily="50" charset="-127"/>
          <a:ea typeface="현대산스 Text" panose="020B0600000101010101" pitchFamily="50" charset="-127"/>
          <a:cs typeface="현대산스 Text" panose="020B0600000101010101" pitchFamily="50" charset="-127"/>
        </a:defRPr>
      </a:lvl5pPr>
      <a:lvl6pPr marL="2867898" indent="-260718" algn="l" defTabSz="521436" rtl="0" eaLnBrk="1" latinLnBrk="1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3" indent="-260718" algn="l" defTabSz="521436" rtl="0" eaLnBrk="1" latinLnBrk="1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0" indent="-260718" algn="l" defTabSz="521436" rtl="0" eaLnBrk="1" latinLnBrk="1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06" indent="-260718" algn="l" defTabSz="521436" rtl="0" eaLnBrk="1" latinLnBrk="1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52143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6" algn="l" defTabSz="52143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2" algn="l" defTabSz="52143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08" algn="l" defTabSz="52143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4" algn="l" defTabSz="52143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79" algn="l" defTabSz="52143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16" algn="l" defTabSz="52143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2" algn="l" defTabSz="52143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87" algn="l" defTabSz="52143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4988" y="1763713"/>
            <a:ext cx="9623425" cy="4991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7DA38-A2C4-48FC-A854-50D8457F0600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662863" y="7008813"/>
            <a:ext cx="2495550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1A044-0B24-4CD0-A46D-748AC3DA99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4439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4988" y="1763713"/>
            <a:ext cx="9623425" cy="4991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FE2BB-8B51-4EB8-89F8-C2F26085450B}" type="datetimeFigureOut">
              <a:rPr lang="ko-KR" altLang="en-US" smtClean="0"/>
              <a:pPr/>
              <a:t>2018-08-31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662863" y="7008813"/>
            <a:ext cx="2495550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B9B7F-0C02-4831-83C0-D66DF5F432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394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Data Model Notation</a:t>
            </a:r>
            <a:endParaRPr lang="de-DE" sz="3600" dirty="0"/>
          </a:p>
        </p:txBody>
      </p:sp>
      <p:sp>
        <p:nvSpPr>
          <p:cNvPr id="10" name="텍스트 개체 틀 1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ko-KR" dirty="0" smtClean="0"/>
              <a:t>E-R Diagram Convention &amp; Naming Standard</a:t>
            </a:r>
            <a:endParaRPr lang="ko-KR" altLang="en-US" dirty="0"/>
          </a:p>
        </p:txBody>
      </p:sp>
      <p:sp>
        <p:nvSpPr>
          <p:cNvPr id="12" name="Textfeld 11"/>
          <p:cNvSpPr txBox="1"/>
          <p:nvPr/>
        </p:nvSpPr>
        <p:spPr>
          <a:xfrm>
            <a:off x="9239163" y="367982"/>
            <a:ext cx="819084" cy="109886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>
              <a:spcBef>
                <a:spcPts val="400"/>
              </a:spcBef>
              <a:buSzPct val="98000"/>
            </a:pPr>
            <a:r>
              <a:rPr lang="ko-KR" altLang="en-US" sz="1100" dirty="0">
                <a:latin typeface="+mn-ea"/>
                <a:cs typeface="Hyundai Sans Text Office"/>
              </a:rPr>
              <a:t>○</a:t>
            </a:r>
            <a:r>
              <a:rPr lang="ko-KR" altLang="en-US" sz="1100" dirty="0" smtClean="0">
                <a:latin typeface="+mn-ea"/>
                <a:cs typeface="Hyundai Sans Text Office"/>
              </a:rPr>
              <a:t> </a:t>
            </a:r>
            <a:r>
              <a:rPr lang="ko-KR" altLang="en-US" sz="1100" dirty="0">
                <a:latin typeface="+mn-ea"/>
                <a:cs typeface="Hyundai Sans Text Office"/>
              </a:rPr>
              <a:t>의사결정</a:t>
            </a:r>
            <a:endParaRPr lang="en-US" altLang="ko-KR" sz="1100" dirty="0">
              <a:latin typeface="+mn-ea"/>
              <a:cs typeface="Hyundai Sans Text Office"/>
            </a:endParaRPr>
          </a:p>
          <a:p>
            <a:pPr>
              <a:spcBef>
                <a:spcPts val="400"/>
              </a:spcBef>
              <a:buSzPct val="98000"/>
            </a:pPr>
            <a:r>
              <a:rPr lang="ko-KR" altLang="en-US" sz="1100" dirty="0">
                <a:latin typeface="+mn-ea"/>
                <a:cs typeface="Hyundai Sans Text Office"/>
              </a:rPr>
              <a:t>●</a:t>
            </a:r>
            <a:r>
              <a:rPr lang="ko-KR" altLang="en-US" sz="1100" dirty="0" smtClean="0">
                <a:latin typeface="+mn-ea"/>
                <a:cs typeface="Hyundai Sans Text Office"/>
              </a:rPr>
              <a:t> </a:t>
            </a:r>
            <a:r>
              <a:rPr lang="ko-KR" altLang="en-US" sz="1100" dirty="0">
                <a:latin typeface="+mn-ea"/>
                <a:cs typeface="Hyundai Sans Text Office"/>
              </a:rPr>
              <a:t>정보전달</a:t>
            </a:r>
            <a:endParaRPr lang="en-US" altLang="ko-KR" sz="1100" dirty="0">
              <a:latin typeface="+mn-ea"/>
              <a:cs typeface="Hyundai Sans Text Office"/>
            </a:endParaRPr>
          </a:p>
          <a:p>
            <a:pPr>
              <a:spcBef>
                <a:spcPts val="400"/>
              </a:spcBef>
              <a:buSzPct val="98000"/>
            </a:pPr>
            <a:r>
              <a:rPr lang="ko-KR" altLang="en-US" sz="1100" dirty="0">
                <a:latin typeface="+mn-ea"/>
                <a:cs typeface="Hyundai Sans Text Office"/>
              </a:rPr>
              <a:t>○ </a:t>
            </a:r>
            <a:r>
              <a:rPr lang="ko-KR" altLang="en-US" sz="1100" dirty="0" smtClean="0">
                <a:latin typeface="+mn-ea"/>
                <a:cs typeface="Hyundai Sans Text Office"/>
              </a:rPr>
              <a:t>지시사항</a:t>
            </a:r>
            <a:endParaRPr lang="en-US" altLang="ko-KR" sz="1100" dirty="0">
              <a:latin typeface="+mn-ea"/>
              <a:cs typeface="Hyundai Sans Text Office"/>
            </a:endParaRPr>
          </a:p>
        </p:txBody>
      </p:sp>
      <p:sp>
        <p:nvSpPr>
          <p:cNvPr id="8" name="Textfeld 12"/>
          <p:cNvSpPr txBox="1"/>
          <p:nvPr/>
        </p:nvSpPr>
        <p:spPr>
          <a:xfrm>
            <a:off x="732256" y="5455049"/>
            <a:ext cx="3494540" cy="708898"/>
          </a:xfrm>
          <a:prstGeom prst="rect">
            <a:avLst/>
          </a:prstGeom>
          <a:noFill/>
          <a:ln>
            <a:noFill/>
          </a:ln>
        </p:spPr>
        <p:txBody>
          <a:bodyPr wrap="square" lIns="0" tIns="41057" rIns="0" bIns="57481" rtlCol="0" anchor="b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100" dirty="0" smtClean="0">
                <a:latin typeface="+mn-ea"/>
              </a:rPr>
              <a:t>Jun 12, </a:t>
            </a:r>
            <a:r>
              <a:rPr lang="en-US" altLang="ko-KR" sz="1100" dirty="0">
                <a:latin typeface="+mn-ea"/>
              </a:rPr>
              <a:t>2016 </a:t>
            </a:r>
          </a:p>
          <a:p>
            <a:pPr>
              <a:lnSpc>
                <a:spcPct val="120000"/>
              </a:lnSpc>
            </a:pPr>
            <a:r>
              <a:rPr lang="ko-KR" altLang="en-US" sz="1100" dirty="0" smtClean="0">
                <a:latin typeface="+mn-ea"/>
                <a:cs typeface="Hyundai Sans Text Office"/>
              </a:rPr>
              <a:t>담당본부</a:t>
            </a:r>
            <a:endParaRPr lang="en-US" altLang="ko-KR" sz="1100" dirty="0" smtClean="0">
              <a:latin typeface="+mn-ea"/>
              <a:cs typeface="Hyundai Sans Text Office"/>
            </a:endParaRPr>
          </a:p>
          <a:p>
            <a:pPr>
              <a:lnSpc>
                <a:spcPct val="120000"/>
              </a:lnSpc>
            </a:pPr>
            <a:r>
              <a:rPr lang="ko-KR" altLang="en-US" sz="1100" dirty="0" smtClean="0">
                <a:latin typeface="+mn-ea"/>
                <a:cs typeface="Hyundai Sans Text Office"/>
              </a:rPr>
              <a:t>담당부서 및 담당</a:t>
            </a:r>
            <a:endParaRPr lang="en-US" sz="1100" dirty="0">
              <a:latin typeface="+mn-ea"/>
              <a:cs typeface="Hyundai Sans Text Offic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2800" y="367983"/>
            <a:ext cx="939510" cy="4121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108000" tIns="18000" rIns="0" bIns="0" rtlCol="0" anchor="ctr">
            <a:noAutofit/>
          </a:bodyPr>
          <a:lstStyle/>
          <a:p>
            <a:r>
              <a:rPr lang="ko-KR" altLang="en-US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공개</a:t>
            </a:r>
            <a:endParaRPr lang="en-US" altLang="ko-KR" sz="1100" dirty="0" err="1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  <a:p>
            <a:r>
              <a:rPr lang="en-US" altLang="ko-KR" sz="11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Public</a:t>
            </a:r>
            <a:endParaRPr lang="en-US" altLang="ko-KR" sz="1100" b="0" i="0" dirty="0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텍스트 개체 틀 18"/>
          <p:cNvSpPr txBox="1">
            <a:spLocks/>
          </p:cNvSpPr>
          <p:nvPr/>
        </p:nvSpPr>
        <p:spPr>
          <a:xfrm>
            <a:off x="4647099" y="4194970"/>
            <a:ext cx="1399203" cy="4572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521436" rtl="0" eaLnBrk="1" latinLnBrk="1" hangingPunct="1">
              <a:lnSpc>
                <a:spcPts val="4573"/>
              </a:lnSpc>
              <a:spcBef>
                <a:spcPts val="0"/>
              </a:spcBef>
              <a:buFontTx/>
              <a:buNone/>
              <a:defRPr sz="2800" b="0" i="0" kern="400" baseline="0">
                <a:solidFill>
                  <a:schemeClr val="tx1"/>
                </a:solidFill>
                <a:latin typeface="+mn-lt"/>
                <a:ea typeface="현대산스 Head" panose="020B0600000101010101" pitchFamily="50" charset="-127"/>
                <a:cs typeface="HyundaiSans Head KR OTF Medium" pitchFamily="34" charset="-127"/>
              </a:defRPr>
            </a:lvl1pPr>
            <a:lvl2pPr marL="284400" indent="-284400" algn="l" defTabSz="521436" rtl="0" eaLnBrk="1" latinLnBrk="1" hangingPunct="1">
              <a:spcBef>
                <a:spcPct val="20000"/>
              </a:spcBef>
              <a:buFont typeface="Arial"/>
              <a:buChar char="•"/>
              <a:defRPr sz="2000" b="0" i="0" kern="400" baseline="0">
                <a:solidFill>
                  <a:schemeClr val="tx1"/>
                </a:solidFill>
                <a:latin typeface="현대산스 Text" panose="020B0600000101010101" pitchFamily="50" charset="-127"/>
                <a:ea typeface="현대산스 Text" panose="020B0600000101010101" pitchFamily="50" charset="-127"/>
                <a:cs typeface="현대산스 Text" panose="020B0600000101010101" pitchFamily="50" charset="-127"/>
              </a:defRPr>
            </a:lvl2pPr>
            <a:lvl3pPr marL="284400" indent="-284400" algn="l" defTabSz="521436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b="0" i="0" kern="400" baseline="0">
                <a:solidFill>
                  <a:schemeClr val="tx1"/>
                </a:solidFill>
                <a:latin typeface="+mn-ea"/>
                <a:ea typeface="+mn-ea"/>
                <a:cs typeface="현대산스 Head" panose="020B0600000101010101" pitchFamily="50" charset="-127"/>
              </a:defRPr>
            </a:lvl3pPr>
            <a:lvl4pPr marL="284400" indent="-284400" algn="l" defTabSz="521436" rtl="0" eaLnBrk="1" latinLnBrk="1" hangingPunct="1">
              <a:spcBef>
                <a:spcPct val="20000"/>
              </a:spcBef>
              <a:buFont typeface="Arial"/>
              <a:buChar char="•"/>
              <a:defRPr sz="2000" b="0" i="0" kern="400" baseline="0">
                <a:solidFill>
                  <a:schemeClr val="tx1"/>
                </a:solidFill>
                <a:latin typeface="현대산스 Text" panose="020B0600000101010101" pitchFamily="50" charset="-127"/>
                <a:ea typeface="현대산스 Text" panose="020B0600000101010101" pitchFamily="50" charset="-127"/>
                <a:cs typeface="현대산스 Text" panose="020B0600000101010101" pitchFamily="50" charset="-127"/>
              </a:defRPr>
            </a:lvl4pPr>
            <a:lvl5pPr marL="284400" indent="-284400" algn="l" defTabSz="521436" rtl="0" eaLnBrk="1" latinLnBrk="1" hangingPunct="1">
              <a:spcBef>
                <a:spcPct val="20000"/>
              </a:spcBef>
              <a:buFont typeface="Arial"/>
              <a:buChar char="•"/>
              <a:defRPr sz="2000" b="0" i="0" kern="400" baseline="0">
                <a:solidFill>
                  <a:schemeClr val="tx1"/>
                </a:solidFill>
                <a:latin typeface="현대산스 Text" panose="020B0600000101010101" pitchFamily="50" charset="-127"/>
                <a:ea typeface="현대산스 Text" panose="020B0600000101010101" pitchFamily="50" charset="-127"/>
                <a:cs typeface="현대산스 Text" panose="020B0600000101010101" pitchFamily="50" charset="-127"/>
              </a:defRPr>
            </a:lvl5pPr>
            <a:lvl6pPr marL="2867898" indent="-260718" algn="l" defTabSz="521436" rtl="0" eaLnBrk="1" latinLnBrk="1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333" indent="-260718" algn="l" defTabSz="521436" rtl="0" eaLnBrk="1" latinLnBrk="1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0770" indent="-260718" algn="l" defTabSz="521436" rtl="0" eaLnBrk="1" latinLnBrk="1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206" indent="-260718" algn="l" defTabSz="521436" rtl="0" eaLnBrk="1" latinLnBrk="1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/>
              <a:t>Version 1.0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08851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C9B2D37F-340E-4F15-BF4D-6ECBBA0B92C0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DD317690-C5EB-F34F-B036-C349E52C6879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Revision History</a:t>
            </a:r>
            <a:endParaRPr lang="ko-KR" altLang="en-US" dirty="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864487"/>
              </p:ext>
            </p:extLst>
          </p:nvPr>
        </p:nvGraphicFramePr>
        <p:xfrm>
          <a:off x="388574" y="1149896"/>
          <a:ext cx="9917475" cy="482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3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7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25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37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Version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Written By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Revision Date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Revision Summary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1.0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err="1" smtClean="0">
                          <a:solidFill>
                            <a:schemeClr val="tx1"/>
                          </a:solidFill>
                        </a:rPr>
                        <a:t>Choul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 Kim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2018.06.12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First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Version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9059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atumsplatzhalter 3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74C2B6E0-7750-4049-8B06-E3B66708DAE4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DD317690-C5EB-F34F-B036-C349E52C6879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19" name="Titelplatzhalt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noProof="0" dirty="0" smtClean="0"/>
              <a:t>E-R Diagram Convention</a:t>
            </a:r>
            <a:endParaRPr lang="en-US" noProof="0" dirty="0"/>
          </a:p>
        </p:txBody>
      </p:sp>
      <p:sp>
        <p:nvSpPr>
          <p:cNvPr id="3" name="TextBox 2"/>
          <p:cNvSpPr txBox="1"/>
          <p:nvPr/>
        </p:nvSpPr>
        <p:spPr>
          <a:xfrm>
            <a:off x="428624" y="895349"/>
            <a:ext cx="9896475" cy="5800725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pPr>
              <a:spcBef>
                <a:spcPts val="432"/>
              </a:spcBef>
            </a:pPr>
            <a:r>
              <a:rPr lang="en-US" altLang="ko-KR" sz="1200" b="1" dirty="0"/>
              <a:t>1. </a:t>
            </a:r>
            <a:r>
              <a:rPr lang="en-US" altLang="ko-KR" sz="1200" b="1" dirty="0" smtClean="0"/>
              <a:t>ERD files </a:t>
            </a:r>
            <a:r>
              <a:rPr lang="en-US" altLang="ko-KR" sz="1200" b="1" dirty="0" smtClean="0"/>
              <a:t>name</a:t>
            </a:r>
            <a:endParaRPr lang="en-US" altLang="ko-KR" sz="1200" b="1" dirty="0"/>
          </a:p>
          <a:p>
            <a:pPr>
              <a:spcBef>
                <a:spcPts val="432"/>
              </a:spcBef>
            </a:pPr>
            <a:r>
              <a:rPr lang="en-US" altLang="ko-KR" sz="1200" dirty="0"/>
              <a:t>    1) Logical </a:t>
            </a:r>
            <a:r>
              <a:rPr lang="en-US" altLang="ko-KR" sz="1200" dirty="0" smtClean="0"/>
              <a:t>model    :     ERD</a:t>
            </a:r>
            <a:r>
              <a:rPr lang="en-US" altLang="ko-KR" sz="1200" dirty="0"/>
              <a:t>_ [Subject name] _</a:t>
            </a:r>
            <a:r>
              <a:rPr lang="en-US" altLang="ko-KR" sz="1200" dirty="0" smtClean="0"/>
              <a:t>Logical.pdf</a:t>
            </a:r>
          </a:p>
          <a:p>
            <a:pPr>
              <a:spcBef>
                <a:spcPts val="432"/>
              </a:spcBef>
            </a:pPr>
            <a:r>
              <a:rPr lang="en-US" altLang="ko-KR" sz="1200" dirty="0"/>
              <a:t>    2) Physical model </a:t>
            </a:r>
            <a:r>
              <a:rPr lang="en-US" altLang="ko-KR" sz="1200" dirty="0" smtClean="0"/>
              <a:t> :     ERD</a:t>
            </a:r>
            <a:r>
              <a:rPr lang="en-US" altLang="ko-KR" sz="1200" dirty="0"/>
              <a:t>_ [Subject name] _</a:t>
            </a:r>
            <a:r>
              <a:rPr lang="en-US" altLang="ko-KR" sz="1200" dirty="0" smtClean="0"/>
              <a:t>Physical.pdf</a:t>
            </a:r>
          </a:p>
          <a:p>
            <a:pPr>
              <a:spcBef>
                <a:spcPts val="432"/>
              </a:spcBef>
            </a:pPr>
            <a:endParaRPr lang="en-US" altLang="ko-KR" sz="1200" b="0" i="0" dirty="0"/>
          </a:p>
          <a:p>
            <a:pPr>
              <a:spcBef>
                <a:spcPts val="432"/>
              </a:spcBef>
            </a:pPr>
            <a:r>
              <a:rPr lang="en-US" altLang="ko-KR" sz="1200" b="1" dirty="0"/>
              <a:t>2. Entity notation (Logical model)</a:t>
            </a:r>
          </a:p>
          <a:p>
            <a:pPr>
              <a:spcBef>
                <a:spcPts val="432"/>
              </a:spcBef>
            </a:pPr>
            <a:r>
              <a:rPr lang="en-US" altLang="ko-KR" sz="1200" dirty="0"/>
              <a:t>   1) White - Normal table</a:t>
            </a:r>
          </a:p>
          <a:p>
            <a:pPr>
              <a:spcBef>
                <a:spcPts val="432"/>
              </a:spcBef>
            </a:pPr>
            <a:r>
              <a:rPr lang="en-US" altLang="ko-KR" sz="1200" dirty="0"/>
              <a:t>   2) Yellow-code table</a:t>
            </a:r>
          </a:p>
          <a:p>
            <a:pPr>
              <a:spcBef>
                <a:spcPts val="432"/>
              </a:spcBef>
            </a:pPr>
            <a:r>
              <a:rPr lang="en-US" altLang="ko-KR" sz="1200" dirty="0"/>
              <a:t>   3) Gray - tables in different subject areas</a:t>
            </a:r>
          </a:p>
          <a:p>
            <a:pPr>
              <a:spcBef>
                <a:spcPts val="432"/>
              </a:spcBef>
            </a:pPr>
            <a:r>
              <a:rPr lang="en-US" altLang="ko-KR" sz="1200" dirty="0"/>
              <a:t>   4) Light blue - table linked with KAPS or external interfaced API</a:t>
            </a:r>
          </a:p>
          <a:p>
            <a:pPr>
              <a:spcBef>
                <a:spcPts val="432"/>
              </a:spcBef>
            </a:pPr>
            <a:r>
              <a:rPr lang="en-US" altLang="ko-KR" sz="1200" dirty="0"/>
              <a:t>   5) Red - table not yet confirmed</a:t>
            </a:r>
          </a:p>
          <a:p>
            <a:pPr>
              <a:spcBef>
                <a:spcPts val="432"/>
              </a:spcBef>
            </a:pPr>
            <a:r>
              <a:rPr lang="en-US" altLang="ko-KR" sz="1200" dirty="0"/>
              <a:t>   6) Green-Tables with data generated automatically from the batch </a:t>
            </a:r>
            <a:r>
              <a:rPr lang="en-US" altLang="ko-KR" sz="1200" dirty="0" smtClean="0"/>
              <a:t>program</a:t>
            </a:r>
          </a:p>
          <a:p>
            <a:pPr>
              <a:spcBef>
                <a:spcPts val="432"/>
              </a:spcBef>
            </a:pPr>
            <a:endParaRPr lang="en-US" altLang="ko-KR" sz="1200" dirty="0"/>
          </a:p>
          <a:p>
            <a:pPr>
              <a:spcBef>
                <a:spcPts val="432"/>
              </a:spcBef>
            </a:pPr>
            <a:r>
              <a:rPr lang="en-US" altLang="ko-KR" sz="1200" b="1" dirty="0"/>
              <a:t>3. Character </a:t>
            </a:r>
            <a:r>
              <a:rPr lang="en-US" altLang="ko-KR" sz="1200" b="1" dirty="0" smtClean="0"/>
              <a:t>color in ERD</a:t>
            </a:r>
            <a:endParaRPr lang="en-US" altLang="ko-KR" sz="1200" b="1" dirty="0"/>
          </a:p>
          <a:p>
            <a:pPr>
              <a:spcBef>
                <a:spcPts val="432"/>
              </a:spcBef>
            </a:pPr>
            <a:r>
              <a:rPr lang="en-US" altLang="ko-KR" sz="1200" dirty="0"/>
              <a:t>  1) Black - Normal column</a:t>
            </a:r>
          </a:p>
          <a:p>
            <a:pPr>
              <a:spcBef>
                <a:spcPts val="432"/>
              </a:spcBef>
            </a:pPr>
            <a:r>
              <a:rPr lang="en-US" altLang="ko-KR" sz="1200" dirty="0"/>
              <a:t>  2) Gray - Column for Audit</a:t>
            </a:r>
          </a:p>
          <a:p>
            <a:pPr>
              <a:spcBef>
                <a:spcPts val="432"/>
              </a:spcBef>
            </a:pPr>
            <a:r>
              <a:rPr lang="en-US" altLang="ko-KR" sz="1200" dirty="0"/>
              <a:t>  3) Red-corded column</a:t>
            </a:r>
          </a:p>
          <a:p>
            <a:pPr>
              <a:spcBef>
                <a:spcPts val="432"/>
              </a:spcBef>
            </a:pPr>
            <a:r>
              <a:rPr lang="en-US" altLang="ko-KR" sz="1200" dirty="0"/>
              <a:t>  4) blue color - display the contents of the code, not the column</a:t>
            </a:r>
          </a:p>
          <a:p>
            <a:pPr>
              <a:spcBef>
                <a:spcPts val="432"/>
              </a:spcBef>
            </a:pPr>
            <a:r>
              <a:rPr lang="en-US" altLang="ko-KR" sz="1200" dirty="0"/>
              <a:t>   ** Included separate code definitions</a:t>
            </a:r>
          </a:p>
          <a:p>
            <a:pPr>
              <a:spcBef>
                <a:spcPts val="432"/>
              </a:spcBef>
            </a:pPr>
            <a:r>
              <a:rPr lang="en-US" altLang="ko-KR" sz="1200" dirty="0"/>
              <a:t>   In the Logical Model, the red letters indicate code. The blue letter is not the actual column but the contents of the code.</a:t>
            </a:r>
          </a:p>
          <a:p>
            <a:pPr>
              <a:spcBef>
                <a:spcPts val="432"/>
              </a:spcBef>
            </a:pPr>
            <a:endParaRPr lang="en-US" altLang="ko-KR" sz="1200" dirty="0"/>
          </a:p>
          <a:p>
            <a:pPr>
              <a:spcBef>
                <a:spcPts val="432"/>
              </a:spcBef>
            </a:pPr>
            <a:r>
              <a:rPr lang="en-US" altLang="ko-KR" sz="1200" dirty="0"/>
              <a:t> 4. Physical DB Creation Rules</a:t>
            </a:r>
          </a:p>
          <a:p>
            <a:pPr>
              <a:spcBef>
                <a:spcPts val="432"/>
              </a:spcBef>
            </a:pPr>
            <a:r>
              <a:rPr lang="en-US" altLang="ko-KR" sz="1200" dirty="0"/>
              <a:t>    A) Table name</a:t>
            </a:r>
          </a:p>
          <a:p>
            <a:pPr>
              <a:spcBef>
                <a:spcPts val="432"/>
              </a:spcBef>
            </a:pPr>
            <a:r>
              <a:rPr lang="en-US" altLang="ko-KR" sz="1200" dirty="0"/>
              <a:t>        [Subject area name]. Entity name</a:t>
            </a:r>
          </a:p>
          <a:p>
            <a:pPr>
              <a:spcBef>
                <a:spcPts val="432"/>
              </a:spcBef>
            </a:pPr>
            <a:r>
              <a:rPr lang="en-US" altLang="ko-KR" sz="1200" dirty="0"/>
              <a:t>    ex) </a:t>
            </a:r>
            <a:r>
              <a:rPr lang="en-US" altLang="ko-KR" sz="1200" dirty="0" err="1"/>
              <a:t>order.ORDER_MASTER</a:t>
            </a:r>
            <a:endParaRPr lang="en-US" altLang="ko-KR" sz="1200" dirty="0"/>
          </a:p>
          <a:p>
            <a:pPr>
              <a:spcBef>
                <a:spcPts val="432"/>
              </a:spcBef>
            </a:pPr>
            <a:endParaRPr lang="en-US" altLang="ko-KR" sz="1200" dirty="0"/>
          </a:p>
          <a:p>
            <a:pPr>
              <a:spcBef>
                <a:spcPts val="432"/>
              </a:spcBef>
            </a:pPr>
            <a:r>
              <a:rPr lang="en-US" altLang="ko-KR" sz="1200" dirty="0"/>
              <a:t>   </a:t>
            </a:r>
            <a:endParaRPr lang="ko-KR" altLang="en-US" sz="1200" b="0" i="0" dirty="0" err="1" smtClean="0"/>
          </a:p>
        </p:txBody>
      </p:sp>
    </p:spTree>
    <p:extLst>
      <p:ext uri="{BB962C8B-B14F-4D97-AF65-F5344CB8AC3E}">
        <p14:creationId xmlns:p14="http://schemas.microsoft.com/office/powerpoint/2010/main" val="18458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atumsplatzhalter 3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74C2B6E0-7750-4049-8B06-E3B66708DAE4}" type="datetime4">
              <a:rPr lang="en-US" altLang="ko-KR" smtClean="0"/>
              <a:pPr/>
              <a:t>August 31, 2018</a:t>
            </a:fld>
            <a:endParaRPr lang="de-DE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DD317690-C5EB-F34F-B036-C349E52C6879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19" name="Titelplatzhalt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noProof="0" dirty="0" smtClean="0"/>
              <a:t>E-R Diagram Convention</a:t>
            </a:r>
            <a:endParaRPr lang="en-US" noProof="0" dirty="0"/>
          </a:p>
        </p:txBody>
      </p:sp>
      <p:sp>
        <p:nvSpPr>
          <p:cNvPr id="3" name="TextBox 2"/>
          <p:cNvSpPr txBox="1"/>
          <p:nvPr/>
        </p:nvSpPr>
        <p:spPr>
          <a:xfrm>
            <a:off x="428624" y="895350"/>
            <a:ext cx="9877425" cy="5886450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pPr>
              <a:spcBef>
                <a:spcPts val="432"/>
              </a:spcBef>
            </a:pPr>
            <a:r>
              <a:rPr lang="en-US" altLang="ko-KR" sz="1200" dirty="0" smtClean="0"/>
              <a:t>    </a:t>
            </a:r>
            <a:r>
              <a:rPr lang="en-US" altLang="ko-KR" sz="1200" dirty="0"/>
              <a:t> B) Column </a:t>
            </a:r>
            <a:r>
              <a:rPr lang="en-US" altLang="ko-KR" sz="1200" dirty="0" smtClean="0"/>
              <a:t>Name</a:t>
            </a:r>
            <a:endParaRPr lang="en-US" altLang="ko-KR" sz="1200" dirty="0"/>
          </a:p>
          <a:p>
            <a:pPr>
              <a:spcBef>
                <a:spcPts val="432"/>
              </a:spcBef>
            </a:pPr>
            <a:r>
              <a:rPr lang="en-US" altLang="ko-KR" sz="1200" dirty="0"/>
              <a:t>           </a:t>
            </a:r>
            <a:r>
              <a:rPr lang="en-US" altLang="ko-KR" sz="1200" dirty="0" err="1"/>
              <a:t>CustomerName</a:t>
            </a:r>
            <a:endParaRPr lang="en-US" altLang="ko-KR" sz="1200" dirty="0"/>
          </a:p>
          <a:p>
            <a:pPr>
              <a:spcBef>
                <a:spcPts val="432"/>
              </a:spcBef>
            </a:pPr>
            <a:endParaRPr lang="en-US" altLang="ko-KR" sz="1200" dirty="0"/>
          </a:p>
          <a:p>
            <a:pPr>
              <a:spcBef>
                <a:spcPts val="432"/>
              </a:spcBef>
            </a:pPr>
            <a:r>
              <a:rPr lang="en-US" altLang="ko-KR" sz="1200" dirty="0"/>
              <a:t>  5. Naming conventions such as indexes</a:t>
            </a:r>
          </a:p>
          <a:p>
            <a:pPr>
              <a:spcBef>
                <a:spcPts val="432"/>
              </a:spcBef>
            </a:pPr>
            <a:r>
              <a:rPr lang="en-US" altLang="ko-KR" sz="1200" dirty="0"/>
              <a:t>       Primary Key: Table name _ PK</a:t>
            </a:r>
          </a:p>
          <a:p>
            <a:pPr>
              <a:spcBef>
                <a:spcPts val="432"/>
              </a:spcBef>
            </a:pPr>
            <a:r>
              <a:rPr lang="en-US" altLang="ko-KR" sz="1200" dirty="0"/>
              <a:t>       Index: Table name _ IX + </a:t>
            </a:r>
            <a:r>
              <a:rPr lang="en-US" altLang="ko-KR" sz="1200" dirty="0" smtClean="0"/>
              <a:t> sequence(1</a:t>
            </a:r>
            <a:r>
              <a:rPr lang="en-US" altLang="ko-KR" sz="1200" dirty="0"/>
              <a:t>)</a:t>
            </a:r>
          </a:p>
          <a:p>
            <a:pPr>
              <a:spcBef>
                <a:spcPts val="432"/>
              </a:spcBef>
            </a:pPr>
            <a:endParaRPr lang="en-US" altLang="ko-KR" sz="1200" dirty="0"/>
          </a:p>
          <a:p>
            <a:pPr>
              <a:spcBef>
                <a:spcPts val="432"/>
              </a:spcBef>
            </a:pPr>
            <a:r>
              <a:rPr lang="en-US" altLang="ko-KR" sz="1200" dirty="0"/>
              <a:t>  6. Based on suffix creation in field name</a:t>
            </a:r>
          </a:p>
          <a:p>
            <a:pPr>
              <a:spcBef>
                <a:spcPts val="432"/>
              </a:spcBef>
            </a:pPr>
            <a:r>
              <a:rPr lang="en-US" altLang="ko-KR" sz="1200" dirty="0"/>
              <a:t>  </a:t>
            </a:r>
          </a:p>
          <a:p>
            <a:pPr>
              <a:spcBef>
                <a:spcPts val="432"/>
              </a:spcBef>
            </a:pPr>
            <a:r>
              <a:rPr lang="en-US" altLang="ko-KR" sz="1200" dirty="0"/>
              <a:t>   </a:t>
            </a:r>
            <a:endParaRPr lang="ko-KR" altLang="en-US" sz="1200" b="0" i="0" dirty="0" err="1" smtClean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486917"/>
              </p:ext>
            </p:extLst>
          </p:nvPr>
        </p:nvGraphicFramePr>
        <p:xfrm>
          <a:off x="702899" y="2802405"/>
          <a:ext cx="9431701" cy="3581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23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98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394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615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Suffix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Description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Example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15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CD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Code column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err="1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ModelTypeCD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339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YN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Select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 one of two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err="1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DeleteYN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339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ID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Show the only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 object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err="1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ModelID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339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URL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File path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 or URL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err="1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imageURL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339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SEQ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Continuous increase number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err="1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HistorySEQ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339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Contents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Display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 contents of bulletin board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Contents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339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Year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Year </a:t>
                      </a:r>
                      <a:r>
                        <a:rPr lang="en-US" altLang="ko-KR" sz="1000" b="0" dirty="0" err="1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Dispaly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err="1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ModelYear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339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Amount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Show Amount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err="1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DownPaymentAmount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339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Rate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Rate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err="1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InterestRate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339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Date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Show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 specific day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 err="1" smtClean="0">
                          <a:solidFill>
                            <a:schemeClr val="tx1"/>
                          </a:solidFill>
                          <a:latin typeface="현대산스 Text" panose="020B0600000101010101" pitchFamily="50" charset="-127"/>
                          <a:ea typeface="현대산스 Text" panose="020B0600000101010101" pitchFamily="50" charset="-127"/>
                        </a:rPr>
                        <a:t>DeliveryDate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현대산스 Text" panose="020B0600000101010101" pitchFamily="50" charset="-127"/>
                        <a:ea typeface="현대산스 Text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690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0831_HYU_PowerPoint">
  <a:themeElements>
    <a:clrScheme name="현대 ppt templates">
      <a:dk1>
        <a:sysClr val="windowText" lastClr="000000"/>
      </a:dk1>
      <a:lt1>
        <a:sysClr val="window" lastClr="FFFFFF"/>
      </a:lt1>
      <a:dk2>
        <a:srgbClr val="002C5F"/>
      </a:dk2>
      <a:lt2>
        <a:srgbClr val="E4DCD3"/>
      </a:lt2>
      <a:accent1>
        <a:srgbClr val="00AAD2"/>
      </a:accent1>
      <a:accent2>
        <a:srgbClr val="E63312"/>
      </a:accent2>
      <a:accent3>
        <a:srgbClr val="C6C1B7"/>
      </a:accent3>
      <a:accent4>
        <a:srgbClr val="AEA99B"/>
      </a:accent4>
      <a:accent5>
        <a:srgbClr val="8D8778"/>
      </a:accent5>
      <a:accent6>
        <a:srgbClr val="4BDDFF"/>
      </a:accent6>
      <a:hlink>
        <a:srgbClr val="87E8FF"/>
      </a:hlink>
      <a:folHlink>
        <a:srgbClr val="C3F4FF"/>
      </a:folHlink>
    </a:clrScheme>
    <a:fontScheme name="현대 ppt templates">
      <a:majorFont>
        <a:latin typeface="현대산스 Head Medium"/>
        <a:ea typeface="현대산스 Head Medium"/>
        <a:cs typeface=""/>
      </a:majorFont>
      <a:minorFont>
        <a:latin typeface="현대산스 Head"/>
        <a:ea typeface="현대산스 Hea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 lIns="0" tIns="0" rIns="0" bIns="0">
        <a:noAutofit/>
      </a:bodyPr>
      <a:lstStyle>
        <a:defPPr>
          <a:defRPr b="1" dirty="0">
            <a:latin typeface="Hyundai Sans Head"/>
            <a:cs typeface="Hyundai Sans Head"/>
          </a:defRPr>
        </a:defPPr>
      </a:lstStyle>
    </a:spDef>
    <a:lnDef>
      <a:spPr>
        <a:ln w="3175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wrap="square" lIns="0" tIns="0" rIns="0" bIns="0" rtlCol="0" anchor="t">
        <a:noAutofit/>
      </a:bodyPr>
      <a:lstStyle>
        <a:defPPr>
          <a:spcBef>
            <a:spcPts val="432"/>
          </a:spcBef>
          <a:defRPr b="0" i="0"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160831_HYU_PowerPoint</Template>
  <TotalTime>3802</TotalTime>
  <Words>113</Words>
  <Application>Microsoft Office PowerPoint</Application>
  <PresentationFormat>사용자 지정</PresentationFormat>
  <Paragraphs>97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3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Hyundai Sans Head</vt:lpstr>
      <vt:lpstr>HyundaiSans Head KR OTF Medium</vt:lpstr>
      <vt:lpstr>맑은 고딕</vt:lpstr>
      <vt:lpstr>현대산스 Head</vt:lpstr>
      <vt:lpstr>현대산스 Head Medium</vt:lpstr>
      <vt:lpstr>현대산스 Text</vt:lpstr>
      <vt:lpstr>Arial</vt:lpstr>
      <vt:lpstr>Hyundai Sans Text Office</vt:lpstr>
      <vt:lpstr>160831_HYU_PowerPoint</vt:lpstr>
      <vt:lpstr>1_디자인 사용자 지정</vt:lpstr>
      <vt:lpstr>디자인 사용자 지정</vt:lpstr>
      <vt:lpstr>Data Model Notation</vt:lpstr>
      <vt:lpstr>Revision History</vt:lpstr>
      <vt:lpstr>E-R Diagram Convention</vt:lpstr>
      <vt:lpstr>E-R Diagram Convention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김은지</dc:creator>
  <cp:lastModifiedBy>Windows 사용자</cp:lastModifiedBy>
  <cp:revision>485</cp:revision>
  <cp:lastPrinted>2016-11-17T04:19:33Z</cp:lastPrinted>
  <dcterms:created xsi:type="dcterms:W3CDTF">2016-09-27T00:47:55Z</dcterms:created>
  <dcterms:modified xsi:type="dcterms:W3CDTF">2018-08-31T08:05:38Z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NSCPROP_SA">
    <vt:lpwstr>C:\Users\user\Downloads\Interconnection wirh Legacy Sys v1.1_최종수정요청.pptx</vt:lpwstr>
  </property>
</Properties>
</file>